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</p:sldIdLst>
  <p:sldSz cx="9504363" cy="169195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F9BD4"/>
    <a:srgbClr val="E9511C"/>
    <a:srgbClr val="0D3391"/>
    <a:srgbClr val="6918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405"/>
  </p:normalViewPr>
  <p:slideViewPr>
    <p:cSldViewPr snapToGrid="0" snapToObjects="1">
      <p:cViewPr varScale="1">
        <p:scale>
          <a:sx n="53" d="100"/>
          <a:sy n="53" d="100"/>
        </p:scale>
        <p:origin x="380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2827" y="2769015"/>
            <a:ext cx="8078709" cy="5890519"/>
          </a:xfrm>
        </p:spPr>
        <p:txBody>
          <a:bodyPr anchor="b"/>
          <a:lstStyle>
            <a:lvl1pPr algn="ctr">
              <a:defRPr sz="6236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88046" y="8886695"/>
            <a:ext cx="7128272" cy="4084979"/>
          </a:xfrm>
        </p:spPr>
        <p:txBody>
          <a:bodyPr/>
          <a:lstStyle>
            <a:lvl1pPr marL="0" indent="0" algn="ctr">
              <a:buNone/>
              <a:defRPr sz="2495"/>
            </a:lvl1pPr>
            <a:lvl2pPr marL="475214" indent="0" algn="ctr">
              <a:buNone/>
              <a:defRPr sz="2079"/>
            </a:lvl2pPr>
            <a:lvl3pPr marL="950427" indent="0" algn="ctr">
              <a:buNone/>
              <a:defRPr sz="1871"/>
            </a:lvl3pPr>
            <a:lvl4pPr marL="1425641" indent="0" algn="ctr">
              <a:buNone/>
              <a:defRPr sz="1663"/>
            </a:lvl4pPr>
            <a:lvl5pPr marL="1900855" indent="0" algn="ctr">
              <a:buNone/>
              <a:defRPr sz="1663"/>
            </a:lvl5pPr>
            <a:lvl6pPr marL="2376068" indent="0" algn="ctr">
              <a:buNone/>
              <a:defRPr sz="1663"/>
            </a:lvl6pPr>
            <a:lvl7pPr marL="2851282" indent="0" algn="ctr">
              <a:buNone/>
              <a:defRPr sz="1663"/>
            </a:lvl7pPr>
            <a:lvl8pPr marL="3326496" indent="0" algn="ctr">
              <a:buNone/>
              <a:defRPr sz="1663"/>
            </a:lvl8pPr>
            <a:lvl9pPr marL="3801709" indent="0" algn="ctr">
              <a:buNone/>
              <a:defRPr sz="1663"/>
            </a:lvl9pPr>
          </a:lstStyle>
          <a:p>
            <a:r>
              <a:rPr lang="es-MX"/>
              <a:t>Haz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14-08-24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88886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14-08-24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5871066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1560" y="900811"/>
            <a:ext cx="2049378" cy="1433855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3426" y="900811"/>
            <a:ext cx="6029330" cy="1433855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14-08-24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2094307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14-08-24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247941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8475" y="4218149"/>
            <a:ext cx="8197513" cy="7038072"/>
          </a:xfrm>
        </p:spPr>
        <p:txBody>
          <a:bodyPr anchor="b"/>
          <a:lstStyle>
            <a:lvl1pPr>
              <a:defRPr sz="6236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8475" y="11322804"/>
            <a:ext cx="8197513" cy="3701156"/>
          </a:xfrm>
        </p:spPr>
        <p:txBody>
          <a:bodyPr/>
          <a:lstStyle>
            <a:lvl1pPr marL="0" indent="0">
              <a:buNone/>
              <a:defRPr sz="2495">
                <a:solidFill>
                  <a:schemeClr val="tx1"/>
                </a:solidFill>
              </a:defRPr>
            </a:lvl1pPr>
            <a:lvl2pPr marL="475214" indent="0">
              <a:buNone/>
              <a:defRPr sz="2079">
                <a:solidFill>
                  <a:schemeClr val="tx1">
                    <a:tint val="75000"/>
                  </a:schemeClr>
                </a:solidFill>
              </a:defRPr>
            </a:lvl2pPr>
            <a:lvl3pPr marL="950427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3pPr>
            <a:lvl4pPr marL="1425641" indent="0">
              <a:buNone/>
              <a:defRPr sz="1663">
                <a:solidFill>
                  <a:schemeClr val="tx1">
                    <a:tint val="75000"/>
                  </a:schemeClr>
                </a:solidFill>
              </a:defRPr>
            </a:lvl4pPr>
            <a:lvl5pPr marL="1900855" indent="0">
              <a:buNone/>
              <a:defRPr sz="1663">
                <a:solidFill>
                  <a:schemeClr val="tx1">
                    <a:tint val="75000"/>
                  </a:schemeClr>
                </a:solidFill>
              </a:defRPr>
            </a:lvl5pPr>
            <a:lvl6pPr marL="2376068" indent="0">
              <a:buNone/>
              <a:defRPr sz="1663">
                <a:solidFill>
                  <a:schemeClr val="tx1">
                    <a:tint val="75000"/>
                  </a:schemeClr>
                </a:solidFill>
              </a:defRPr>
            </a:lvl6pPr>
            <a:lvl7pPr marL="2851282" indent="0">
              <a:buNone/>
              <a:defRPr sz="1663">
                <a:solidFill>
                  <a:schemeClr val="tx1">
                    <a:tint val="75000"/>
                  </a:schemeClr>
                </a:solidFill>
              </a:defRPr>
            </a:lvl7pPr>
            <a:lvl8pPr marL="3326496" indent="0">
              <a:buNone/>
              <a:defRPr sz="1663">
                <a:solidFill>
                  <a:schemeClr val="tx1">
                    <a:tint val="75000"/>
                  </a:schemeClr>
                </a:solidFill>
              </a:defRPr>
            </a:lvl8pPr>
            <a:lvl9pPr marL="3801709" indent="0">
              <a:buNone/>
              <a:defRPr sz="166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14-08-24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1253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3425" y="4504053"/>
            <a:ext cx="4039354" cy="10735315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11584" y="4504053"/>
            <a:ext cx="4039354" cy="10735315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14-08-24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207344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663" y="900814"/>
            <a:ext cx="8197513" cy="3270336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4664" y="4147647"/>
            <a:ext cx="4020790" cy="2032698"/>
          </a:xfrm>
        </p:spPr>
        <p:txBody>
          <a:bodyPr anchor="b"/>
          <a:lstStyle>
            <a:lvl1pPr marL="0" indent="0">
              <a:buNone/>
              <a:defRPr sz="2495" b="1"/>
            </a:lvl1pPr>
            <a:lvl2pPr marL="475214" indent="0">
              <a:buNone/>
              <a:defRPr sz="2079" b="1"/>
            </a:lvl2pPr>
            <a:lvl3pPr marL="950427" indent="0">
              <a:buNone/>
              <a:defRPr sz="1871" b="1"/>
            </a:lvl3pPr>
            <a:lvl4pPr marL="1425641" indent="0">
              <a:buNone/>
              <a:defRPr sz="1663" b="1"/>
            </a:lvl4pPr>
            <a:lvl5pPr marL="1900855" indent="0">
              <a:buNone/>
              <a:defRPr sz="1663" b="1"/>
            </a:lvl5pPr>
            <a:lvl6pPr marL="2376068" indent="0">
              <a:buNone/>
              <a:defRPr sz="1663" b="1"/>
            </a:lvl6pPr>
            <a:lvl7pPr marL="2851282" indent="0">
              <a:buNone/>
              <a:defRPr sz="1663" b="1"/>
            </a:lvl7pPr>
            <a:lvl8pPr marL="3326496" indent="0">
              <a:buNone/>
              <a:defRPr sz="1663" b="1"/>
            </a:lvl8pPr>
            <a:lvl9pPr marL="3801709" indent="0">
              <a:buNone/>
              <a:defRPr sz="1663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4664" y="6180345"/>
            <a:ext cx="4020790" cy="9090356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11584" y="4147647"/>
            <a:ext cx="4040592" cy="2032698"/>
          </a:xfrm>
        </p:spPr>
        <p:txBody>
          <a:bodyPr anchor="b"/>
          <a:lstStyle>
            <a:lvl1pPr marL="0" indent="0">
              <a:buNone/>
              <a:defRPr sz="2495" b="1"/>
            </a:lvl1pPr>
            <a:lvl2pPr marL="475214" indent="0">
              <a:buNone/>
              <a:defRPr sz="2079" b="1"/>
            </a:lvl2pPr>
            <a:lvl3pPr marL="950427" indent="0">
              <a:buNone/>
              <a:defRPr sz="1871" b="1"/>
            </a:lvl3pPr>
            <a:lvl4pPr marL="1425641" indent="0">
              <a:buNone/>
              <a:defRPr sz="1663" b="1"/>
            </a:lvl4pPr>
            <a:lvl5pPr marL="1900855" indent="0">
              <a:buNone/>
              <a:defRPr sz="1663" b="1"/>
            </a:lvl5pPr>
            <a:lvl6pPr marL="2376068" indent="0">
              <a:buNone/>
              <a:defRPr sz="1663" b="1"/>
            </a:lvl6pPr>
            <a:lvl7pPr marL="2851282" indent="0">
              <a:buNone/>
              <a:defRPr sz="1663" b="1"/>
            </a:lvl7pPr>
            <a:lvl8pPr marL="3326496" indent="0">
              <a:buNone/>
              <a:defRPr sz="1663" b="1"/>
            </a:lvl8pPr>
            <a:lvl9pPr marL="3801709" indent="0">
              <a:buNone/>
              <a:defRPr sz="1663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11584" y="6180345"/>
            <a:ext cx="4040592" cy="9090356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14-08-24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974118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14-08-24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026510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14-08-24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14620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663" y="1127972"/>
            <a:ext cx="3065404" cy="3947901"/>
          </a:xfrm>
        </p:spPr>
        <p:txBody>
          <a:bodyPr anchor="b"/>
          <a:lstStyle>
            <a:lvl1pPr>
              <a:defRPr sz="3326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40592" y="2436109"/>
            <a:ext cx="4811584" cy="12023865"/>
          </a:xfrm>
        </p:spPr>
        <p:txBody>
          <a:bodyPr/>
          <a:lstStyle>
            <a:lvl1pPr>
              <a:defRPr sz="3326"/>
            </a:lvl1pPr>
            <a:lvl2pPr>
              <a:defRPr sz="2910"/>
            </a:lvl2pPr>
            <a:lvl3pPr>
              <a:defRPr sz="2495"/>
            </a:lvl3pPr>
            <a:lvl4pPr>
              <a:defRPr sz="2079"/>
            </a:lvl4pPr>
            <a:lvl5pPr>
              <a:defRPr sz="2079"/>
            </a:lvl5pPr>
            <a:lvl6pPr>
              <a:defRPr sz="2079"/>
            </a:lvl6pPr>
            <a:lvl7pPr>
              <a:defRPr sz="2079"/>
            </a:lvl7pPr>
            <a:lvl8pPr>
              <a:defRPr sz="2079"/>
            </a:lvl8pPr>
            <a:lvl9pPr>
              <a:defRPr sz="2079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4663" y="5075872"/>
            <a:ext cx="3065404" cy="9403682"/>
          </a:xfrm>
        </p:spPr>
        <p:txBody>
          <a:bodyPr/>
          <a:lstStyle>
            <a:lvl1pPr marL="0" indent="0">
              <a:buNone/>
              <a:defRPr sz="1663"/>
            </a:lvl1pPr>
            <a:lvl2pPr marL="475214" indent="0">
              <a:buNone/>
              <a:defRPr sz="1455"/>
            </a:lvl2pPr>
            <a:lvl3pPr marL="950427" indent="0">
              <a:buNone/>
              <a:defRPr sz="1247"/>
            </a:lvl3pPr>
            <a:lvl4pPr marL="1425641" indent="0">
              <a:buNone/>
              <a:defRPr sz="1039"/>
            </a:lvl4pPr>
            <a:lvl5pPr marL="1900855" indent="0">
              <a:buNone/>
              <a:defRPr sz="1039"/>
            </a:lvl5pPr>
            <a:lvl6pPr marL="2376068" indent="0">
              <a:buNone/>
              <a:defRPr sz="1039"/>
            </a:lvl6pPr>
            <a:lvl7pPr marL="2851282" indent="0">
              <a:buNone/>
              <a:defRPr sz="1039"/>
            </a:lvl7pPr>
            <a:lvl8pPr marL="3326496" indent="0">
              <a:buNone/>
              <a:defRPr sz="1039"/>
            </a:lvl8pPr>
            <a:lvl9pPr marL="3801709" indent="0">
              <a:buNone/>
              <a:defRPr sz="1039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14-08-24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3096582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663" y="1127972"/>
            <a:ext cx="3065404" cy="3947901"/>
          </a:xfrm>
        </p:spPr>
        <p:txBody>
          <a:bodyPr anchor="b"/>
          <a:lstStyle>
            <a:lvl1pPr>
              <a:defRPr sz="3326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40592" y="2436109"/>
            <a:ext cx="4811584" cy="12023865"/>
          </a:xfrm>
        </p:spPr>
        <p:txBody>
          <a:bodyPr anchor="t"/>
          <a:lstStyle>
            <a:lvl1pPr marL="0" indent="0">
              <a:buNone/>
              <a:defRPr sz="3326"/>
            </a:lvl1pPr>
            <a:lvl2pPr marL="475214" indent="0">
              <a:buNone/>
              <a:defRPr sz="2910"/>
            </a:lvl2pPr>
            <a:lvl3pPr marL="950427" indent="0">
              <a:buNone/>
              <a:defRPr sz="2495"/>
            </a:lvl3pPr>
            <a:lvl4pPr marL="1425641" indent="0">
              <a:buNone/>
              <a:defRPr sz="2079"/>
            </a:lvl4pPr>
            <a:lvl5pPr marL="1900855" indent="0">
              <a:buNone/>
              <a:defRPr sz="2079"/>
            </a:lvl5pPr>
            <a:lvl6pPr marL="2376068" indent="0">
              <a:buNone/>
              <a:defRPr sz="2079"/>
            </a:lvl6pPr>
            <a:lvl7pPr marL="2851282" indent="0">
              <a:buNone/>
              <a:defRPr sz="2079"/>
            </a:lvl7pPr>
            <a:lvl8pPr marL="3326496" indent="0">
              <a:buNone/>
              <a:defRPr sz="2079"/>
            </a:lvl8pPr>
            <a:lvl9pPr marL="3801709" indent="0">
              <a:buNone/>
              <a:defRPr sz="2079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4663" y="5075872"/>
            <a:ext cx="3065404" cy="9403682"/>
          </a:xfrm>
        </p:spPr>
        <p:txBody>
          <a:bodyPr/>
          <a:lstStyle>
            <a:lvl1pPr marL="0" indent="0">
              <a:buNone/>
              <a:defRPr sz="1663"/>
            </a:lvl1pPr>
            <a:lvl2pPr marL="475214" indent="0">
              <a:buNone/>
              <a:defRPr sz="1455"/>
            </a:lvl2pPr>
            <a:lvl3pPr marL="950427" indent="0">
              <a:buNone/>
              <a:defRPr sz="1247"/>
            </a:lvl3pPr>
            <a:lvl4pPr marL="1425641" indent="0">
              <a:buNone/>
              <a:defRPr sz="1039"/>
            </a:lvl4pPr>
            <a:lvl5pPr marL="1900855" indent="0">
              <a:buNone/>
              <a:defRPr sz="1039"/>
            </a:lvl5pPr>
            <a:lvl6pPr marL="2376068" indent="0">
              <a:buNone/>
              <a:defRPr sz="1039"/>
            </a:lvl6pPr>
            <a:lvl7pPr marL="2851282" indent="0">
              <a:buNone/>
              <a:defRPr sz="1039"/>
            </a:lvl7pPr>
            <a:lvl8pPr marL="3326496" indent="0">
              <a:buNone/>
              <a:defRPr sz="1039"/>
            </a:lvl8pPr>
            <a:lvl9pPr marL="3801709" indent="0">
              <a:buNone/>
              <a:defRPr sz="1039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14-08-24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94242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3425" y="900814"/>
            <a:ext cx="8197513" cy="32703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3425" y="4504053"/>
            <a:ext cx="8197513" cy="107353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3425" y="15681943"/>
            <a:ext cx="2138482" cy="9008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4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5489EF-2D59-1345-AA81-A85C9A83EF86}" type="datetimeFigureOut">
              <a:rPr lang="es-CL" smtClean="0"/>
              <a:t>14-08-24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48320" y="15681943"/>
            <a:ext cx="3207723" cy="9008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4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12456" y="15681943"/>
            <a:ext cx="2138482" cy="9008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4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009173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50427" rtl="0" eaLnBrk="1" latinLnBrk="0" hangingPunct="1">
        <a:lnSpc>
          <a:spcPct val="90000"/>
        </a:lnSpc>
        <a:spcBef>
          <a:spcPct val="0"/>
        </a:spcBef>
        <a:buNone/>
        <a:defRPr sz="457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7607" indent="-237607" algn="l" defTabSz="950427" rtl="0" eaLnBrk="1" latinLnBrk="0" hangingPunct="1">
        <a:lnSpc>
          <a:spcPct val="90000"/>
        </a:lnSpc>
        <a:spcBef>
          <a:spcPts val="1039"/>
        </a:spcBef>
        <a:buFont typeface="Arial" panose="020B0604020202020204" pitchFamily="34" charset="0"/>
        <a:buChar char="•"/>
        <a:defRPr sz="2910" kern="1200">
          <a:solidFill>
            <a:schemeClr val="tx1"/>
          </a:solidFill>
          <a:latin typeface="+mn-lt"/>
          <a:ea typeface="+mn-ea"/>
          <a:cs typeface="+mn-cs"/>
        </a:defRPr>
      </a:lvl1pPr>
      <a:lvl2pPr marL="712821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2495" kern="1200">
          <a:solidFill>
            <a:schemeClr val="tx1"/>
          </a:solidFill>
          <a:latin typeface="+mn-lt"/>
          <a:ea typeface="+mn-ea"/>
          <a:cs typeface="+mn-cs"/>
        </a:defRPr>
      </a:lvl2pPr>
      <a:lvl3pPr marL="1188034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2079" kern="1200">
          <a:solidFill>
            <a:schemeClr val="tx1"/>
          </a:solidFill>
          <a:latin typeface="+mn-lt"/>
          <a:ea typeface="+mn-ea"/>
          <a:cs typeface="+mn-cs"/>
        </a:defRPr>
      </a:lvl3pPr>
      <a:lvl4pPr marL="1663248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1871" kern="1200">
          <a:solidFill>
            <a:schemeClr val="tx1"/>
          </a:solidFill>
          <a:latin typeface="+mn-lt"/>
          <a:ea typeface="+mn-ea"/>
          <a:cs typeface="+mn-cs"/>
        </a:defRPr>
      </a:lvl4pPr>
      <a:lvl5pPr marL="2138462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1871" kern="1200">
          <a:solidFill>
            <a:schemeClr val="tx1"/>
          </a:solidFill>
          <a:latin typeface="+mn-lt"/>
          <a:ea typeface="+mn-ea"/>
          <a:cs typeface="+mn-cs"/>
        </a:defRPr>
      </a:lvl5pPr>
      <a:lvl6pPr marL="2613675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1871" kern="1200">
          <a:solidFill>
            <a:schemeClr val="tx1"/>
          </a:solidFill>
          <a:latin typeface="+mn-lt"/>
          <a:ea typeface="+mn-ea"/>
          <a:cs typeface="+mn-cs"/>
        </a:defRPr>
      </a:lvl6pPr>
      <a:lvl7pPr marL="3088889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1871" kern="1200">
          <a:solidFill>
            <a:schemeClr val="tx1"/>
          </a:solidFill>
          <a:latin typeface="+mn-lt"/>
          <a:ea typeface="+mn-ea"/>
          <a:cs typeface="+mn-cs"/>
        </a:defRPr>
      </a:lvl7pPr>
      <a:lvl8pPr marL="3564103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1871" kern="1200">
          <a:solidFill>
            <a:schemeClr val="tx1"/>
          </a:solidFill>
          <a:latin typeface="+mn-lt"/>
          <a:ea typeface="+mn-ea"/>
          <a:cs typeface="+mn-cs"/>
        </a:defRPr>
      </a:lvl8pPr>
      <a:lvl9pPr marL="4039316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18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1pPr>
      <a:lvl2pPr marL="475214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2pPr>
      <a:lvl3pPr marL="950427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3pPr>
      <a:lvl4pPr marL="1425641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4pPr>
      <a:lvl5pPr marL="1900855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5pPr>
      <a:lvl6pPr marL="2376068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6pPr>
      <a:lvl7pPr marL="2851282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7pPr>
      <a:lvl8pPr marL="3326496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8pPr>
      <a:lvl9pPr marL="3801709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2676C6D6-A909-7F3A-106D-82329541691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117248"/>
            <a:ext cx="9518244" cy="5817551"/>
          </a:xfrm>
          <a:prstGeom prst="rect">
            <a:avLst/>
          </a:prstGeom>
        </p:spPr>
      </p:pic>
      <p:sp>
        <p:nvSpPr>
          <p:cNvPr id="35" name="Rectángulo 34">
            <a:extLst>
              <a:ext uri="{FF2B5EF4-FFF2-40B4-BE49-F238E27FC236}">
                <a16:creationId xmlns:a16="http://schemas.microsoft.com/office/drawing/2014/main" id="{410E04D4-00AF-C286-3634-96B506DA4FC1}"/>
              </a:ext>
            </a:extLst>
          </p:cNvPr>
          <p:cNvSpPr/>
          <p:nvPr/>
        </p:nvSpPr>
        <p:spPr>
          <a:xfrm flipV="1">
            <a:off x="4972" y="16736718"/>
            <a:ext cx="9518244" cy="206920"/>
          </a:xfrm>
          <a:prstGeom prst="rect">
            <a:avLst/>
          </a:prstGeom>
          <a:solidFill>
            <a:srgbClr val="5F9B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F757C728-A29F-3D31-2D4C-9BBF5AC78064}"/>
              </a:ext>
            </a:extLst>
          </p:cNvPr>
          <p:cNvSpPr/>
          <p:nvPr/>
        </p:nvSpPr>
        <p:spPr>
          <a:xfrm>
            <a:off x="1" y="2117247"/>
            <a:ext cx="5310578" cy="5847715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C3FC9356-D552-364E-27A7-B605DF72C321}"/>
              </a:ext>
            </a:extLst>
          </p:cNvPr>
          <p:cNvSpPr/>
          <p:nvPr/>
        </p:nvSpPr>
        <p:spPr>
          <a:xfrm>
            <a:off x="381164" y="4912049"/>
            <a:ext cx="562686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96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96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96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CAB83200-A57E-C20B-6708-501041E366FC}"/>
              </a:ext>
            </a:extLst>
          </p:cNvPr>
          <p:cNvSpPr txBox="1"/>
          <p:nvPr/>
        </p:nvSpPr>
        <p:spPr>
          <a:xfrm>
            <a:off x="381164" y="4204412"/>
            <a:ext cx="456239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54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7B515672-B6A8-F2D8-0C02-1D3B2AB1ABFA}"/>
              </a:ext>
            </a:extLst>
          </p:cNvPr>
          <p:cNvSpPr/>
          <p:nvPr/>
        </p:nvSpPr>
        <p:spPr>
          <a:xfrm flipV="1">
            <a:off x="2920278" y="4298369"/>
            <a:ext cx="1491164" cy="57410"/>
          </a:xfrm>
          <a:prstGeom prst="rect">
            <a:avLst/>
          </a:prstGeom>
          <a:solidFill>
            <a:srgbClr val="5F9B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CB3760FE-A00D-7F9F-2404-174AD44D8F96}"/>
              </a:ext>
            </a:extLst>
          </p:cNvPr>
          <p:cNvSpPr/>
          <p:nvPr/>
        </p:nvSpPr>
        <p:spPr>
          <a:xfrm>
            <a:off x="6078719" y="14705917"/>
            <a:ext cx="3490656" cy="748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CAMPUS VIÑA DEL MAR, UAI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41CCD139-6EDA-0427-8440-69DC078FA640}"/>
              </a:ext>
            </a:extLst>
          </p:cNvPr>
          <p:cNvSpPr txBox="1"/>
          <p:nvPr/>
        </p:nvSpPr>
        <p:spPr>
          <a:xfrm>
            <a:off x="1694318" y="14644421"/>
            <a:ext cx="377825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CA275D79-F1AD-0481-D34A-DE35BC2FAEA2}"/>
              </a:ext>
            </a:extLst>
          </p:cNvPr>
          <p:cNvSpPr/>
          <p:nvPr/>
        </p:nvSpPr>
        <p:spPr>
          <a:xfrm>
            <a:off x="3694397" y="9018255"/>
            <a:ext cx="5773605" cy="1797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5F9BD4"/>
                </a:solidFill>
                <a:latin typeface="MADETOMMY-LIGHT" panose="02000503000000020004" pitchFamily="2" charset="77"/>
              </a:rPr>
              <a:t>INVITADOS</a:t>
            </a:r>
          </a:p>
          <a:p>
            <a:endParaRPr lang="es-ES_tradnl" sz="3600" baseline="30000" dirty="0">
              <a:latin typeface="MADETOMMY-LIGHT" panose="02000503000000020004" pitchFamily="2" charset="77"/>
            </a:endParaRPr>
          </a:p>
          <a:p>
            <a:r>
              <a:rPr lang="es-ES_tradnl" sz="36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sz="36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6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DE2BBC78-4EA7-366D-EE21-609DD01CA96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37786" y="8964609"/>
            <a:ext cx="1812659" cy="1711660"/>
          </a:xfrm>
          <a:prstGeom prst="rect">
            <a:avLst/>
          </a:prstGeom>
        </p:spPr>
      </p:pic>
      <p:sp>
        <p:nvSpPr>
          <p:cNvPr id="21" name="Rectángulo 20">
            <a:extLst>
              <a:ext uri="{FF2B5EF4-FFF2-40B4-BE49-F238E27FC236}">
                <a16:creationId xmlns:a16="http://schemas.microsoft.com/office/drawing/2014/main" id="{2A7D6C7F-AF23-9755-A054-F48F936FDD8A}"/>
              </a:ext>
            </a:extLst>
          </p:cNvPr>
          <p:cNvSpPr/>
          <p:nvPr/>
        </p:nvSpPr>
        <p:spPr>
          <a:xfrm>
            <a:off x="3694397" y="11191343"/>
            <a:ext cx="577360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_tradnl" sz="3600" baseline="30000" dirty="0">
              <a:latin typeface="MADETOMMY-LIGHT" panose="02000503000000020004" pitchFamily="2" charset="77"/>
            </a:endParaRPr>
          </a:p>
          <a:p>
            <a:r>
              <a:rPr lang="es-ES_tradnl" sz="36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sz="36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6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7181643F-9F39-28BF-2C7C-085FE4A190A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37786" y="11137697"/>
            <a:ext cx="1812659" cy="1711660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E894BA94-92A9-2AD1-6DA2-E548010AA512}"/>
              </a:ext>
            </a:extLst>
          </p:cNvPr>
          <p:cNvSpPr/>
          <p:nvPr/>
        </p:nvSpPr>
        <p:spPr>
          <a:xfrm flipV="1">
            <a:off x="-13881" y="16329"/>
            <a:ext cx="9518244" cy="206920"/>
          </a:xfrm>
          <a:prstGeom prst="rect">
            <a:avLst/>
          </a:prstGeom>
          <a:solidFill>
            <a:srgbClr val="5F9B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A78E7F7-AD58-4ACC-A3FE-0C4F7391721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6881" y="14442447"/>
            <a:ext cx="771147" cy="979413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607927D9-9E92-6A37-0161-1BA89850ECA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8912" y="14442447"/>
            <a:ext cx="1056622" cy="930232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C579F879-AB9B-75B6-4D48-51848281A283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73493" y="680194"/>
            <a:ext cx="2534535" cy="1032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8339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BD7D6E6F-65BC-1534-5078-D3309C4207B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117248"/>
            <a:ext cx="9518244" cy="5817551"/>
          </a:xfrm>
          <a:prstGeom prst="rect">
            <a:avLst/>
          </a:prstGeom>
        </p:spPr>
      </p:pic>
      <p:sp>
        <p:nvSpPr>
          <p:cNvPr id="35" name="Rectángulo 34">
            <a:extLst>
              <a:ext uri="{FF2B5EF4-FFF2-40B4-BE49-F238E27FC236}">
                <a16:creationId xmlns:a16="http://schemas.microsoft.com/office/drawing/2014/main" id="{410E04D4-00AF-C286-3634-96B506DA4FC1}"/>
              </a:ext>
            </a:extLst>
          </p:cNvPr>
          <p:cNvSpPr/>
          <p:nvPr/>
        </p:nvSpPr>
        <p:spPr>
          <a:xfrm flipV="1">
            <a:off x="4972" y="16736718"/>
            <a:ext cx="9518244" cy="206920"/>
          </a:xfrm>
          <a:prstGeom prst="rect">
            <a:avLst/>
          </a:prstGeom>
          <a:solidFill>
            <a:srgbClr val="5F9B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CB3760FE-A00D-7F9F-2404-174AD44D8F96}"/>
              </a:ext>
            </a:extLst>
          </p:cNvPr>
          <p:cNvSpPr/>
          <p:nvPr/>
        </p:nvSpPr>
        <p:spPr>
          <a:xfrm>
            <a:off x="6230860" y="14849075"/>
            <a:ext cx="3056225" cy="4206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ONLINE VIA ZOOM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41CCD139-6EDA-0427-8440-69DC078FA640}"/>
              </a:ext>
            </a:extLst>
          </p:cNvPr>
          <p:cNvSpPr txBox="1"/>
          <p:nvPr/>
        </p:nvSpPr>
        <p:spPr>
          <a:xfrm>
            <a:off x="1694318" y="14644421"/>
            <a:ext cx="377825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2A7D6C7F-AF23-9755-A054-F48F936FDD8A}"/>
              </a:ext>
            </a:extLst>
          </p:cNvPr>
          <p:cNvSpPr/>
          <p:nvPr/>
        </p:nvSpPr>
        <p:spPr>
          <a:xfrm>
            <a:off x="2242955" y="9416161"/>
            <a:ext cx="23546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8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endParaRPr lang="es-ES_tradnl" sz="2800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  <a:p>
            <a:endParaRPr lang="es-ES_tradnl" sz="28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7181643F-9F39-28BF-2C7C-085FE4A190A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1817" y="9092608"/>
            <a:ext cx="1627350" cy="1536676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5580513F-7EA3-0C09-0F46-DDCFD31E9C71}"/>
              </a:ext>
            </a:extLst>
          </p:cNvPr>
          <p:cNvSpPr txBox="1"/>
          <p:nvPr/>
        </p:nvSpPr>
        <p:spPr>
          <a:xfrm>
            <a:off x="451817" y="8331554"/>
            <a:ext cx="477653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5F9BD4"/>
                </a:solidFill>
                <a:latin typeface="MADETOMMY-LIGHT" panose="02000503000000020004" pitchFamily="2" charset="77"/>
              </a:rPr>
              <a:t>INVITADOS</a:t>
            </a: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FA83ED89-91B2-20B0-B08F-00A19C63A5E3}"/>
              </a:ext>
            </a:extLst>
          </p:cNvPr>
          <p:cNvSpPr/>
          <p:nvPr/>
        </p:nvSpPr>
        <p:spPr>
          <a:xfrm>
            <a:off x="6465300" y="9385915"/>
            <a:ext cx="23546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8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endParaRPr lang="es-ES_tradnl" sz="2800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  <a:p>
            <a:endParaRPr lang="es-ES_tradnl" sz="28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</p:txBody>
      </p:sp>
      <p:pic>
        <p:nvPicPr>
          <p:cNvPr id="24" name="Imagen 23">
            <a:extLst>
              <a:ext uri="{FF2B5EF4-FFF2-40B4-BE49-F238E27FC236}">
                <a16:creationId xmlns:a16="http://schemas.microsoft.com/office/drawing/2014/main" id="{3EF7C75A-D3D7-DE08-0CBF-18DF4924AF2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4162" y="9062362"/>
            <a:ext cx="1627350" cy="1536676"/>
          </a:xfrm>
          <a:prstGeom prst="rect">
            <a:avLst/>
          </a:prstGeom>
        </p:spPr>
      </p:pic>
      <p:sp>
        <p:nvSpPr>
          <p:cNvPr id="25" name="Rectángulo 24">
            <a:extLst>
              <a:ext uri="{FF2B5EF4-FFF2-40B4-BE49-F238E27FC236}">
                <a16:creationId xmlns:a16="http://schemas.microsoft.com/office/drawing/2014/main" id="{B2D61EC7-72A1-B7D0-AB85-3182CB42E145}"/>
              </a:ext>
            </a:extLst>
          </p:cNvPr>
          <p:cNvSpPr/>
          <p:nvPr/>
        </p:nvSpPr>
        <p:spPr>
          <a:xfrm>
            <a:off x="2242955" y="11422472"/>
            <a:ext cx="23546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8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endParaRPr lang="es-ES_tradnl" sz="2800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  <a:p>
            <a:endParaRPr lang="es-ES_tradnl" sz="28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</p:txBody>
      </p:sp>
      <p:pic>
        <p:nvPicPr>
          <p:cNvPr id="26" name="Imagen 25">
            <a:extLst>
              <a:ext uri="{FF2B5EF4-FFF2-40B4-BE49-F238E27FC236}">
                <a16:creationId xmlns:a16="http://schemas.microsoft.com/office/drawing/2014/main" id="{835C9258-F645-41D4-92C2-E9070CAC3E9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1817" y="11098919"/>
            <a:ext cx="1627350" cy="1536676"/>
          </a:xfrm>
          <a:prstGeom prst="rect">
            <a:avLst/>
          </a:prstGeom>
        </p:spPr>
      </p:pic>
      <p:sp>
        <p:nvSpPr>
          <p:cNvPr id="27" name="Rectángulo 26">
            <a:extLst>
              <a:ext uri="{FF2B5EF4-FFF2-40B4-BE49-F238E27FC236}">
                <a16:creationId xmlns:a16="http://schemas.microsoft.com/office/drawing/2014/main" id="{7DBDAEA8-F48D-E8D9-4557-CD4FD6154A8A}"/>
              </a:ext>
            </a:extLst>
          </p:cNvPr>
          <p:cNvSpPr/>
          <p:nvPr/>
        </p:nvSpPr>
        <p:spPr>
          <a:xfrm>
            <a:off x="6465300" y="11392226"/>
            <a:ext cx="23546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8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endParaRPr lang="es-ES_tradnl" sz="2800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  <a:p>
            <a:endParaRPr lang="es-ES_tradnl" sz="28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</p:txBody>
      </p:sp>
      <p:pic>
        <p:nvPicPr>
          <p:cNvPr id="28" name="Imagen 27">
            <a:extLst>
              <a:ext uri="{FF2B5EF4-FFF2-40B4-BE49-F238E27FC236}">
                <a16:creationId xmlns:a16="http://schemas.microsoft.com/office/drawing/2014/main" id="{59E472FA-1EEB-06B7-047C-449EC6C9425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4162" y="11068673"/>
            <a:ext cx="1627350" cy="1536676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ADCF5D32-2C06-B0CA-0433-7D92770CA47B}"/>
              </a:ext>
            </a:extLst>
          </p:cNvPr>
          <p:cNvSpPr/>
          <p:nvPr/>
        </p:nvSpPr>
        <p:spPr>
          <a:xfrm>
            <a:off x="1" y="2117247"/>
            <a:ext cx="5310578" cy="5838055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5BBDF5B4-A12A-AE9C-52DF-ECCE70FB4AA5}"/>
              </a:ext>
            </a:extLst>
          </p:cNvPr>
          <p:cNvSpPr/>
          <p:nvPr/>
        </p:nvSpPr>
        <p:spPr>
          <a:xfrm>
            <a:off x="381164" y="4912049"/>
            <a:ext cx="562686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96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96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96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1BFA372A-5EC1-27D9-D0FD-DDEE132AF8DE}"/>
              </a:ext>
            </a:extLst>
          </p:cNvPr>
          <p:cNvSpPr txBox="1"/>
          <p:nvPr/>
        </p:nvSpPr>
        <p:spPr>
          <a:xfrm>
            <a:off x="381164" y="4204412"/>
            <a:ext cx="456239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54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099603B2-B636-EF3B-9870-A8084DDA7735}"/>
              </a:ext>
            </a:extLst>
          </p:cNvPr>
          <p:cNvSpPr/>
          <p:nvPr/>
        </p:nvSpPr>
        <p:spPr>
          <a:xfrm flipV="1">
            <a:off x="2920278" y="4298369"/>
            <a:ext cx="1491164" cy="57410"/>
          </a:xfrm>
          <a:prstGeom prst="rect">
            <a:avLst/>
          </a:prstGeom>
          <a:solidFill>
            <a:srgbClr val="5F9B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9E960701-CC35-278B-2DE0-7DD603C3B872}"/>
              </a:ext>
            </a:extLst>
          </p:cNvPr>
          <p:cNvSpPr/>
          <p:nvPr/>
        </p:nvSpPr>
        <p:spPr>
          <a:xfrm flipV="1">
            <a:off x="-13881" y="16329"/>
            <a:ext cx="9518244" cy="206920"/>
          </a:xfrm>
          <a:prstGeom prst="rect">
            <a:avLst/>
          </a:prstGeom>
          <a:solidFill>
            <a:srgbClr val="5F9B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30" name="Imagen 29">
            <a:extLst>
              <a:ext uri="{FF2B5EF4-FFF2-40B4-BE49-F238E27FC236}">
                <a16:creationId xmlns:a16="http://schemas.microsoft.com/office/drawing/2014/main" id="{C0A5294A-25EC-88DB-65DF-267F75E2BF1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696" y="14472549"/>
            <a:ext cx="1056622" cy="930232"/>
          </a:xfrm>
          <a:prstGeom prst="rect">
            <a:avLst/>
          </a:prstGeom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53AFC569-0485-8275-2C58-29896B3A190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53884" y="14522166"/>
            <a:ext cx="947628" cy="830997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70369FA-3365-A729-DFB2-2277CC7DF4A1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73493" y="680194"/>
            <a:ext cx="2534535" cy="1032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94315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4578</TotalTime>
  <Words>71</Words>
  <Application>Microsoft Macintosh PowerPoint</Application>
  <PresentationFormat>Personalizado</PresentationFormat>
  <Paragraphs>28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MADE TOMMY</vt:lpstr>
      <vt:lpstr>MADETOMMY-LIGHT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Francisca Antonia Sierralta Hahn</dc:creator>
  <cp:lastModifiedBy>Francisca Antonia Sierralta Hahn</cp:lastModifiedBy>
  <cp:revision>20</cp:revision>
  <dcterms:created xsi:type="dcterms:W3CDTF">2022-05-27T18:05:23Z</dcterms:created>
  <dcterms:modified xsi:type="dcterms:W3CDTF">2024-08-14T22:17:40Z</dcterms:modified>
</cp:coreProperties>
</file>