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</p:sldIdLst>
  <p:sldSz cx="9504363" cy="169195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95B7"/>
    <a:srgbClr val="5F9BD4"/>
    <a:srgbClr val="E9511C"/>
    <a:srgbClr val="0D3391"/>
    <a:srgbClr val="6918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 snapToObjects="1">
      <p:cViewPr>
        <p:scale>
          <a:sx n="158" d="100"/>
          <a:sy n="158" d="100"/>
        </p:scale>
        <p:origin x="68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2827" y="2769015"/>
            <a:ext cx="8078709" cy="5890519"/>
          </a:xfrm>
        </p:spPr>
        <p:txBody>
          <a:bodyPr anchor="b"/>
          <a:lstStyle>
            <a:lvl1pPr algn="ctr">
              <a:defRPr sz="623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8046" y="8886695"/>
            <a:ext cx="7128272" cy="4084979"/>
          </a:xfrm>
        </p:spPr>
        <p:txBody>
          <a:bodyPr/>
          <a:lstStyle>
            <a:lvl1pPr marL="0" indent="0" algn="ctr">
              <a:buNone/>
              <a:defRPr sz="2495"/>
            </a:lvl1pPr>
            <a:lvl2pPr marL="475214" indent="0" algn="ctr">
              <a:buNone/>
              <a:defRPr sz="2079"/>
            </a:lvl2pPr>
            <a:lvl3pPr marL="950427" indent="0" algn="ctr">
              <a:buNone/>
              <a:defRPr sz="1871"/>
            </a:lvl3pPr>
            <a:lvl4pPr marL="1425641" indent="0" algn="ctr">
              <a:buNone/>
              <a:defRPr sz="1663"/>
            </a:lvl4pPr>
            <a:lvl5pPr marL="1900855" indent="0" algn="ctr">
              <a:buNone/>
              <a:defRPr sz="1663"/>
            </a:lvl5pPr>
            <a:lvl6pPr marL="2376068" indent="0" algn="ctr">
              <a:buNone/>
              <a:defRPr sz="1663"/>
            </a:lvl6pPr>
            <a:lvl7pPr marL="2851282" indent="0" algn="ctr">
              <a:buNone/>
              <a:defRPr sz="1663"/>
            </a:lvl7pPr>
            <a:lvl8pPr marL="3326496" indent="0" algn="ctr">
              <a:buNone/>
              <a:defRPr sz="1663"/>
            </a:lvl8pPr>
            <a:lvl9pPr marL="3801709" indent="0" algn="ctr">
              <a:buNone/>
              <a:defRPr sz="1663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03-09-24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8888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03-09-24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87106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1560" y="900811"/>
            <a:ext cx="2049378" cy="1433855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3426" y="900811"/>
            <a:ext cx="6029330" cy="1433855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03-09-24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09430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03-09-24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47941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475" y="4218149"/>
            <a:ext cx="8197513" cy="7038072"/>
          </a:xfrm>
        </p:spPr>
        <p:txBody>
          <a:bodyPr anchor="b"/>
          <a:lstStyle>
            <a:lvl1pPr>
              <a:defRPr sz="623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8475" y="11322804"/>
            <a:ext cx="8197513" cy="3701156"/>
          </a:xfrm>
        </p:spPr>
        <p:txBody>
          <a:bodyPr/>
          <a:lstStyle>
            <a:lvl1pPr marL="0" indent="0">
              <a:buNone/>
              <a:defRPr sz="2495">
                <a:solidFill>
                  <a:schemeClr val="tx1"/>
                </a:solidFill>
              </a:defRPr>
            </a:lvl1pPr>
            <a:lvl2pPr marL="475214" indent="0">
              <a:buNone/>
              <a:defRPr sz="2079">
                <a:solidFill>
                  <a:schemeClr val="tx1">
                    <a:tint val="75000"/>
                  </a:schemeClr>
                </a:solidFill>
              </a:defRPr>
            </a:lvl2pPr>
            <a:lvl3pPr marL="950427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3pPr>
            <a:lvl4pPr marL="1425641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4pPr>
            <a:lvl5pPr marL="1900855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5pPr>
            <a:lvl6pPr marL="2376068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6pPr>
            <a:lvl7pPr marL="2851282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7pPr>
            <a:lvl8pPr marL="3326496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8pPr>
            <a:lvl9pPr marL="3801709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03-09-24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1253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3425" y="4504053"/>
            <a:ext cx="4039354" cy="10735315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1584" y="4504053"/>
            <a:ext cx="4039354" cy="10735315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03-09-24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20734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663" y="900814"/>
            <a:ext cx="8197513" cy="3270336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4664" y="4147647"/>
            <a:ext cx="4020790" cy="2032698"/>
          </a:xfrm>
        </p:spPr>
        <p:txBody>
          <a:bodyPr anchor="b"/>
          <a:lstStyle>
            <a:lvl1pPr marL="0" indent="0">
              <a:buNone/>
              <a:defRPr sz="2495" b="1"/>
            </a:lvl1pPr>
            <a:lvl2pPr marL="475214" indent="0">
              <a:buNone/>
              <a:defRPr sz="2079" b="1"/>
            </a:lvl2pPr>
            <a:lvl3pPr marL="950427" indent="0">
              <a:buNone/>
              <a:defRPr sz="1871" b="1"/>
            </a:lvl3pPr>
            <a:lvl4pPr marL="1425641" indent="0">
              <a:buNone/>
              <a:defRPr sz="1663" b="1"/>
            </a:lvl4pPr>
            <a:lvl5pPr marL="1900855" indent="0">
              <a:buNone/>
              <a:defRPr sz="1663" b="1"/>
            </a:lvl5pPr>
            <a:lvl6pPr marL="2376068" indent="0">
              <a:buNone/>
              <a:defRPr sz="1663" b="1"/>
            </a:lvl6pPr>
            <a:lvl7pPr marL="2851282" indent="0">
              <a:buNone/>
              <a:defRPr sz="1663" b="1"/>
            </a:lvl7pPr>
            <a:lvl8pPr marL="3326496" indent="0">
              <a:buNone/>
              <a:defRPr sz="1663" b="1"/>
            </a:lvl8pPr>
            <a:lvl9pPr marL="3801709" indent="0">
              <a:buNone/>
              <a:defRPr sz="1663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4664" y="6180345"/>
            <a:ext cx="4020790" cy="9090356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11584" y="4147647"/>
            <a:ext cx="4040592" cy="2032698"/>
          </a:xfrm>
        </p:spPr>
        <p:txBody>
          <a:bodyPr anchor="b"/>
          <a:lstStyle>
            <a:lvl1pPr marL="0" indent="0">
              <a:buNone/>
              <a:defRPr sz="2495" b="1"/>
            </a:lvl1pPr>
            <a:lvl2pPr marL="475214" indent="0">
              <a:buNone/>
              <a:defRPr sz="2079" b="1"/>
            </a:lvl2pPr>
            <a:lvl3pPr marL="950427" indent="0">
              <a:buNone/>
              <a:defRPr sz="1871" b="1"/>
            </a:lvl3pPr>
            <a:lvl4pPr marL="1425641" indent="0">
              <a:buNone/>
              <a:defRPr sz="1663" b="1"/>
            </a:lvl4pPr>
            <a:lvl5pPr marL="1900855" indent="0">
              <a:buNone/>
              <a:defRPr sz="1663" b="1"/>
            </a:lvl5pPr>
            <a:lvl6pPr marL="2376068" indent="0">
              <a:buNone/>
              <a:defRPr sz="1663" b="1"/>
            </a:lvl6pPr>
            <a:lvl7pPr marL="2851282" indent="0">
              <a:buNone/>
              <a:defRPr sz="1663" b="1"/>
            </a:lvl7pPr>
            <a:lvl8pPr marL="3326496" indent="0">
              <a:buNone/>
              <a:defRPr sz="1663" b="1"/>
            </a:lvl8pPr>
            <a:lvl9pPr marL="3801709" indent="0">
              <a:buNone/>
              <a:defRPr sz="1663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11584" y="6180345"/>
            <a:ext cx="4040592" cy="9090356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03-09-24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74118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03-09-24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26510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03-09-24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4620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663" y="1127972"/>
            <a:ext cx="3065404" cy="3947901"/>
          </a:xfrm>
        </p:spPr>
        <p:txBody>
          <a:bodyPr anchor="b"/>
          <a:lstStyle>
            <a:lvl1pPr>
              <a:defRPr sz="332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0592" y="2436109"/>
            <a:ext cx="4811584" cy="12023865"/>
          </a:xfrm>
        </p:spPr>
        <p:txBody>
          <a:bodyPr/>
          <a:lstStyle>
            <a:lvl1pPr>
              <a:defRPr sz="3326"/>
            </a:lvl1pPr>
            <a:lvl2pPr>
              <a:defRPr sz="2910"/>
            </a:lvl2pPr>
            <a:lvl3pPr>
              <a:defRPr sz="2495"/>
            </a:lvl3pPr>
            <a:lvl4pPr>
              <a:defRPr sz="2079"/>
            </a:lvl4pPr>
            <a:lvl5pPr>
              <a:defRPr sz="2079"/>
            </a:lvl5pPr>
            <a:lvl6pPr>
              <a:defRPr sz="2079"/>
            </a:lvl6pPr>
            <a:lvl7pPr>
              <a:defRPr sz="2079"/>
            </a:lvl7pPr>
            <a:lvl8pPr>
              <a:defRPr sz="2079"/>
            </a:lvl8pPr>
            <a:lvl9pPr>
              <a:defRPr sz="2079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4663" y="5075872"/>
            <a:ext cx="3065404" cy="9403682"/>
          </a:xfrm>
        </p:spPr>
        <p:txBody>
          <a:bodyPr/>
          <a:lstStyle>
            <a:lvl1pPr marL="0" indent="0">
              <a:buNone/>
              <a:defRPr sz="1663"/>
            </a:lvl1pPr>
            <a:lvl2pPr marL="475214" indent="0">
              <a:buNone/>
              <a:defRPr sz="1455"/>
            </a:lvl2pPr>
            <a:lvl3pPr marL="950427" indent="0">
              <a:buNone/>
              <a:defRPr sz="1247"/>
            </a:lvl3pPr>
            <a:lvl4pPr marL="1425641" indent="0">
              <a:buNone/>
              <a:defRPr sz="1039"/>
            </a:lvl4pPr>
            <a:lvl5pPr marL="1900855" indent="0">
              <a:buNone/>
              <a:defRPr sz="1039"/>
            </a:lvl5pPr>
            <a:lvl6pPr marL="2376068" indent="0">
              <a:buNone/>
              <a:defRPr sz="1039"/>
            </a:lvl6pPr>
            <a:lvl7pPr marL="2851282" indent="0">
              <a:buNone/>
              <a:defRPr sz="1039"/>
            </a:lvl7pPr>
            <a:lvl8pPr marL="3326496" indent="0">
              <a:buNone/>
              <a:defRPr sz="1039"/>
            </a:lvl8pPr>
            <a:lvl9pPr marL="3801709" indent="0">
              <a:buNone/>
              <a:defRPr sz="1039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03-09-24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09658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663" y="1127972"/>
            <a:ext cx="3065404" cy="3947901"/>
          </a:xfrm>
        </p:spPr>
        <p:txBody>
          <a:bodyPr anchor="b"/>
          <a:lstStyle>
            <a:lvl1pPr>
              <a:defRPr sz="332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40592" y="2436109"/>
            <a:ext cx="4811584" cy="12023865"/>
          </a:xfrm>
        </p:spPr>
        <p:txBody>
          <a:bodyPr anchor="t"/>
          <a:lstStyle>
            <a:lvl1pPr marL="0" indent="0">
              <a:buNone/>
              <a:defRPr sz="3326"/>
            </a:lvl1pPr>
            <a:lvl2pPr marL="475214" indent="0">
              <a:buNone/>
              <a:defRPr sz="2910"/>
            </a:lvl2pPr>
            <a:lvl3pPr marL="950427" indent="0">
              <a:buNone/>
              <a:defRPr sz="2495"/>
            </a:lvl3pPr>
            <a:lvl4pPr marL="1425641" indent="0">
              <a:buNone/>
              <a:defRPr sz="2079"/>
            </a:lvl4pPr>
            <a:lvl5pPr marL="1900855" indent="0">
              <a:buNone/>
              <a:defRPr sz="2079"/>
            </a:lvl5pPr>
            <a:lvl6pPr marL="2376068" indent="0">
              <a:buNone/>
              <a:defRPr sz="2079"/>
            </a:lvl6pPr>
            <a:lvl7pPr marL="2851282" indent="0">
              <a:buNone/>
              <a:defRPr sz="2079"/>
            </a:lvl7pPr>
            <a:lvl8pPr marL="3326496" indent="0">
              <a:buNone/>
              <a:defRPr sz="2079"/>
            </a:lvl8pPr>
            <a:lvl9pPr marL="3801709" indent="0">
              <a:buNone/>
              <a:defRPr sz="2079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4663" y="5075872"/>
            <a:ext cx="3065404" cy="9403682"/>
          </a:xfrm>
        </p:spPr>
        <p:txBody>
          <a:bodyPr/>
          <a:lstStyle>
            <a:lvl1pPr marL="0" indent="0">
              <a:buNone/>
              <a:defRPr sz="1663"/>
            </a:lvl1pPr>
            <a:lvl2pPr marL="475214" indent="0">
              <a:buNone/>
              <a:defRPr sz="1455"/>
            </a:lvl2pPr>
            <a:lvl3pPr marL="950427" indent="0">
              <a:buNone/>
              <a:defRPr sz="1247"/>
            </a:lvl3pPr>
            <a:lvl4pPr marL="1425641" indent="0">
              <a:buNone/>
              <a:defRPr sz="1039"/>
            </a:lvl4pPr>
            <a:lvl5pPr marL="1900855" indent="0">
              <a:buNone/>
              <a:defRPr sz="1039"/>
            </a:lvl5pPr>
            <a:lvl6pPr marL="2376068" indent="0">
              <a:buNone/>
              <a:defRPr sz="1039"/>
            </a:lvl6pPr>
            <a:lvl7pPr marL="2851282" indent="0">
              <a:buNone/>
              <a:defRPr sz="1039"/>
            </a:lvl7pPr>
            <a:lvl8pPr marL="3326496" indent="0">
              <a:buNone/>
              <a:defRPr sz="1039"/>
            </a:lvl8pPr>
            <a:lvl9pPr marL="3801709" indent="0">
              <a:buNone/>
              <a:defRPr sz="1039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03-09-24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94242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3425" y="900814"/>
            <a:ext cx="8197513" cy="32703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3425" y="4504053"/>
            <a:ext cx="8197513" cy="107353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3425" y="15681943"/>
            <a:ext cx="2138482" cy="9008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489EF-2D59-1345-AA81-A85C9A83EF86}" type="datetimeFigureOut">
              <a:rPr lang="es-CL" smtClean="0"/>
              <a:t>03-09-24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8320" y="15681943"/>
            <a:ext cx="3207723" cy="9008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12456" y="15681943"/>
            <a:ext cx="2138482" cy="9008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09173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50427" rtl="0" eaLnBrk="1" latinLnBrk="0" hangingPunct="1">
        <a:lnSpc>
          <a:spcPct val="90000"/>
        </a:lnSpc>
        <a:spcBef>
          <a:spcPct val="0"/>
        </a:spcBef>
        <a:buNone/>
        <a:defRPr sz="457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7607" indent="-237607" algn="l" defTabSz="950427" rtl="0" eaLnBrk="1" latinLnBrk="0" hangingPunct="1">
        <a:lnSpc>
          <a:spcPct val="90000"/>
        </a:lnSpc>
        <a:spcBef>
          <a:spcPts val="1039"/>
        </a:spcBef>
        <a:buFont typeface="Arial" panose="020B0604020202020204" pitchFamily="34" charset="0"/>
        <a:buChar char="•"/>
        <a:defRPr sz="2910" kern="1200">
          <a:solidFill>
            <a:schemeClr val="tx1"/>
          </a:solidFill>
          <a:latin typeface="+mn-lt"/>
          <a:ea typeface="+mn-ea"/>
          <a:cs typeface="+mn-cs"/>
        </a:defRPr>
      </a:lvl1pPr>
      <a:lvl2pPr marL="712821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2495" kern="1200">
          <a:solidFill>
            <a:schemeClr val="tx1"/>
          </a:solidFill>
          <a:latin typeface="+mn-lt"/>
          <a:ea typeface="+mn-ea"/>
          <a:cs typeface="+mn-cs"/>
        </a:defRPr>
      </a:lvl2pPr>
      <a:lvl3pPr marL="1188034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2079" kern="1200">
          <a:solidFill>
            <a:schemeClr val="tx1"/>
          </a:solidFill>
          <a:latin typeface="+mn-lt"/>
          <a:ea typeface="+mn-ea"/>
          <a:cs typeface="+mn-cs"/>
        </a:defRPr>
      </a:lvl3pPr>
      <a:lvl4pPr marL="1663248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4pPr>
      <a:lvl5pPr marL="2138462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5pPr>
      <a:lvl6pPr marL="2613675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6pPr>
      <a:lvl7pPr marL="3088889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7pPr>
      <a:lvl8pPr marL="3564103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8pPr>
      <a:lvl9pPr marL="4039316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1pPr>
      <a:lvl2pPr marL="475214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2pPr>
      <a:lvl3pPr marL="950427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3pPr>
      <a:lvl4pPr marL="1425641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4pPr>
      <a:lvl5pPr marL="1900855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5pPr>
      <a:lvl6pPr marL="2376068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6pPr>
      <a:lvl7pPr marL="2851282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7pPr>
      <a:lvl8pPr marL="3326496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8pPr>
      <a:lvl9pPr marL="3801709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2FD1879-463E-852F-FBFE-BDF8F60F50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269" y="700203"/>
            <a:ext cx="4487823" cy="101628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20DB1706-C4BE-4652-E9B5-6E7C10FDA1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096"/>
          <a:stretch/>
        </p:blipFill>
        <p:spPr>
          <a:xfrm>
            <a:off x="-13881" y="2126907"/>
            <a:ext cx="9518243" cy="5838056"/>
          </a:xfrm>
          <a:prstGeom prst="rect">
            <a:avLst/>
          </a:prstGeom>
        </p:spPr>
      </p:pic>
      <p:sp>
        <p:nvSpPr>
          <p:cNvPr id="35" name="Rectángulo 34">
            <a:extLst>
              <a:ext uri="{FF2B5EF4-FFF2-40B4-BE49-F238E27FC236}">
                <a16:creationId xmlns:a16="http://schemas.microsoft.com/office/drawing/2014/main" id="{410E04D4-00AF-C286-3634-96B506DA4FC1}"/>
              </a:ext>
            </a:extLst>
          </p:cNvPr>
          <p:cNvSpPr/>
          <p:nvPr/>
        </p:nvSpPr>
        <p:spPr>
          <a:xfrm flipV="1">
            <a:off x="4972" y="16736718"/>
            <a:ext cx="9518244" cy="206920"/>
          </a:xfrm>
          <a:prstGeom prst="rect">
            <a:avLst/>
          </a:prstGeom>
          <a:solidFill>
            <a:srgbClr val="70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F757C728-A29F-3D31-2D4C-9BBF5AC78064}"/>
              </a:ext>
            </a:extLst>
          </p:cNvPr>
          <p:cNvSpPr/>
          <p:nvPr/>
        </p:nvSpPr>
        <p:spPr>
          <a:xfrm>
            <a:off x="1" y="2117248"/>
            <a:ext cx="5310578" cy="581755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C3FC9356-D552-364E-27A7-B605DF72C321}"/>
              </a:ext>
            </a:extLst>
          </p:cNvPr>
          <p:cNvSpPr/>
          <p:nvPr/>
        </p:nvSpPr>
        <p:spPr>
          <a:xfrm>
            <a:off x="381164" y="4912049"/>
            <a:ext cx="56268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96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AB83200-A57E-C20B-6708-501041E366FC}"/>
              </a:ext>
            </a:extLst>
          </p:cNvPr>
          <p:cNvSpPr txBox="1"/>
          <p:nvPr/>
        </p:nvSpPr>
        <p:spPr>
          <a:xfrm>
            <a:off x="381164" y="4204412"/>
            <a:ext cx="45623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54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515672-B6A8-F2D8-0C02-1D3B2AB1ABFA}"/>
              </a:ext>
            </a:extLst>
          </p:cNvPr>
          <p:cNvSpPr/>
          <p:nvPr/>
        </p:nvSpPr>
        <p:spPr>
          <a:xfrm flipV="1">
            <a:off x="2920278" y="4298369"/>
            <a:ext cx="1491164" cy="57410"/>
          </a:xfrm>
          <a:prstGeom prst="rect">
            <a:avLst/>
          </a:prstGeom>
          <a:solidFill>
            <a:srgbClr val="70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CB3760FE-A00D-7F9F-2404-174AD44D8F96}"/>
              </a:ext>
            </a:extLst>
          </p:cNvPr>
          <p:cNvSpPr/>
          <p:nvPr/>
        </p:nvSpPr>
        <p:spPr>
          <a:xfrm>
            <a:off x="6230860" y="14849075"/>
            <a:ext cx="3056225" cy="420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1CCD139-6EDA-0427-8440-69DC078FA640}"/>
              </a:ext>
            </a:extLst>
          </p:cNvPr>
          <p:cNvSpPr txBox="1"/>
          <p:nvPr/>
        </p:nvSpPr>
        <p:spPr>
          <a:xfrm>
            <a:off x="1694318" y="14644421"/>
            <a:ext cx="37782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CA275D79-F1AD-0481-D34A-DE35BC2FAEA2}"/>
              </a:ext>
            </a:extLst>
          </p:cNvPr>
          <p:cNvSpPr/>
          <p:nvPr/>
        </p:nvSpPr>
        <p:spPr>
          <a:xfrm>
            <a:off x="3694397" y="9018255"/>
            <a:ext cx="5773605" cy="1797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INVITADOS</a:t>
            </a:r>
          </a:p>
          <a:p>
            <a:endParaRPr lang="es-ES_tradnl" sz="3600" baseline="30000" dirty="0">
              <a:latin typeface="MADETOMMY-LIGHT" panose="02000503000000020004" pitchFamily="2" charset="77"/>
            </a:endParaRPr>
          </a:p>
          <a:p>
            <a:r>
              <a:rPr lang="es-ES_tradnl" sz="36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DE2BBC78-4EA7-366D-EE21-609DD01CA9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7786" y="8964609"/>
            <a:ext cx="1812659" cy="1711660"/>
          </a:xfrm>
          <a:prstGeom prst="rect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2A7D6C7F-AF23-9755-A054-F48F936FDD8A}"/>
              </a:ext>
            </a:extLst>
          </p:cNvPr>
          <p:cNvSpPr/>
          <p:nvPr/>
        </p:nvSpPr>
        <p:spPr>
          <a:xfrm>
            <a:off x="3694397" y="11191343"/>
            <a:ext cx="577360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_tradnl" sz="3600" baseline="30000" dirty="0">
              <a:latin typeface="MADETOMMY-LIGHT" panose="02000503000000020004" pitchFamily="2" charset="77"/>
            </a:endParaRPr>
          </a:p>
          <a:p>
            <a:r>
              <a:rPr lang="es-ES_tradnl" sz="36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7181643F-9F39-28BF-2C7C-085FE4A190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7786" y="11137697"/>
            <a:ext cx="1812659" cy="1711660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E894BA94-92A9-2AD1-6DA2-E548010AA512}"/>
              </a:ext>
            </a:extLst>
          </p:cNvPr>
          <p:cNvSpPr/>
          <p:nvPr/>
        </p:nvSpPr>
        <p:spPr>
          <a:xfrm flipV="1">
            <a:off x="-13881" y="-5913"/>
            <a:ext cx="9518244" cy="206920"/>
          </a:xfrm>
          <a:prstGeom prst="rect">
            <a:avLst/>
          </a:prstGeom>
          <a:solidFill>
            <a:srgbClr val="70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634268D-7128-FC58-12C2-F6AA91CC23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281" y="14458906"/>
            <a:ext cx="963387" cy="938364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08248EF-66A2-A2D9-1BBF-AB04AE7CDE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5604" y="14391292"/>
            <a:ext cx="687693" cy="915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833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E7CFC663-7048-5232-D14E-134B472764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269" y="700203"/>
            <a:ext cx="4487823" cy="1016281"/>
          </a:xfrm>
          <a:prstGeom prst="rect">
            <a:avLst/>
          </a:prstGeom>
        </p:spPr>
      </p:pic>
      <p:sp>
        <p:nvSpPr>
          <p:cNvPr id="35" name="Rectángulo 34">
            <a:extLst>
              <a:ext uri="{FF2B5EF4-FFF2-40B4-BE49-F238E27FC236}">
                <a16:creationId xmlns:a16="http://schemas.microsoft.com/office/drawing/2014/main" id="{410E04D4-00AF-C286-3634-96B506DA4FC1}"/>
              </a:ext>
            </a:extLst>
          </p:cNvPr>
          <p:cNvSpPr/>
          <p:nvPr/>
        </p:nvSpPr>
        <p:spPr>
          <a:xfrm flipV="1">
            <a:off x="4972" y="16736718"/>
            <a:ext cx="9518244" cy="206920"/>
          </a:xfrm>
          <a:prstGeom prst="rect">
            <a:avLst/>
          </a:prstGeom>
          <a:solidFill>
            <a:srgbClr val="70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CB3760FE-A00D-7F9F-2404-174AD44D8F96}"/>
              </a:ext>
            </a:extLst>
          </p:cNvPr>
          <p:cNvSpPr/>
          <p:nvPr/>
        </p:nvSpPr>
        <p:spPr>
          <a:xfrm>
            <a:off x="6230860" y="14849075"/>
            <a:ext cx="3056225" cy="420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ONLINE VIA ZOOM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1CCD139-6EDA-0427-8440-69DC078FA640}"/>
              </a:ext>
            </a:extLst>
          </p:cNvPr>
          <p:cNvSpPr txBox="1"/>
          <p:nvPr/>
        </p:nvSpPr>
        <p:spPr>
          <a:xfrm>
            <a:off x="1694318" y="14644421"/>
            <a:ext cx="37782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2A7D6C7F-AF23-9755-A054-F48F936FDD8A}"/>
              </a:ext>
            </a:extLst>
          </p:cNvPr>
          <p:cNvSpPr/>
          <p:nvPr/>
        </p:nvSpPr>
        <p:spPr>
          <a:xfrm>
            <a:off x="2242955" y="9416161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7181643F-9F39-28BF-2C7C-085FE4A190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817" y="9092608"/>
            <a:ext cx="1627350" cy="153667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5580513F-7EA3-0C09-0F46-DDCFD31E9C71}"/>
              </a:ext>
            </a:extLst>
          </p:cNvPr>
          <p:cNvSpPr txBox="1"/>
          <p:nvPr/>
        </p:nvSpPr>
        <p:spPr>
          <a:xfrm>
            <a:off x="451817" y="8331554"/>
            <a:ext cx="47765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INVITADOS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FA83ED89-91B2-20B0-B08F-00A19C63A5E3}"/>
              </a:ext>
            </a:extLst>
          </p:cNvPr>
          <p:cNvSpPr/>
          <p:nvPr/>
        </p:nvSpPr>
        <p:spPr>
          <a:xfrm>
            <a:off x="6465300" y="9385915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3EF7C75A-D3D7-DE08-0CBF-18DF4924AF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4162" y="9062362"/>
            <a:ext cx="1627350" cy="1536676"/>
          </a:xfrm>
          <a:prstGeom prst="rect">
            <a:avLst/>
          </a:prstGeom>
        </p:spPr>
      </p:pic>
      <p:sp>
        <p:nvSpPr>
          <p:cNvPr id="25" name="Rectángulo 24">
            <a:extLst>
              <a:ext uri="{FF2B5EF4-FFF2-40B4-BE49-F238E27FC236}">
                <a16:creationId xmlns:a16="http://schemas.microsoft.com/office/drawing/2014/main" id="{B2D61EC7-72A1-B7D0-AB85-3182CB42E145}"/>
              </a:ext>
            </a:extLst>
          </p:cNvPr>
          <p:cNvSpPr/>
          <p:nvPr/>
        </p:nvSpPr>
        <p:spPr>
          <a:xfrm>
            <a:off x="2242955" y="11422472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835C9258-F645-41D4-92C2-E9070CAC3E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817" y="11098919"/>
            <a:ext cx="1627350" cy="1536676"/>
          </a:xfrm>
          <a:prstGeom prst="rect">
            <a:avLst/>
          </a:prstGeom>
        </p:spPr>
      </p:pic>
      <p:sp>
        <p:nvSpPr>
          <p:cNvPr id="27" name="Rectángulo 26">
            <a:extLst>
              <a:ext uri="{FF2B5EF4-FFF2-40B4-BE49-F238E27FC236}">
                <a16:creationId xmlns:a16="http://schemas.microsoft.com/office/drawing/2014/main" id="{7DBDAEA8-F48D-E8D9-4557-CD4FD6154A8A}"/>
              </a:ext>
            </a:extLst>
          </p:cNvPr>
          <p:cNvSpPr/>
          <p:nvPr/>
        </p:nvSpPr>
        <p:spPr>
          <a:xfrm>
            <a:off x="6465300" y="11392226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59E472FA-1EEB-06B7-047C-449EC6C942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4162" y="11068673"/>
            <a:ext cx="1627350" cy="1536676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EE109006-1A04-A4E6-5A6C-5C548EF52A0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8096"/>
          <a:stretch/>
        </p:blipFill>
        <p:spPr>
          <a:xfrm>
            <a:off x="-13881" y="2126907"/>
            <a:ext cx="9518243" cy="5838056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D7E364A2-8054-B156-748F-431CE2D4F720}"/>
              </a:ext>
            </a:extLst>
          </p:cNvPr>
          <p:cNvSpPr/>
          <p:nvPr/>
        </p:nvSpPr>
        <p:spPr>
          <a:xfrm>
            <a:off x="1" y="2117248"/>
            <a:ext cx="5310578" cy="581755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6D5414B1-B503-3E3F-EB06-535F818EB5D0}"/>
              </a:ext>
            </a:extLst>
          </p:cNvPr>
          <p:cNvSpPr/>
          <p:nvPr/>
        </p:nvSpPr>
        <p:spPr>
          <a:xfrm>
            <a:off x="381164" y="4912049"/>
            <a:ext cx="56268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96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9B2835E-584D-0BBF-EBBB-AEA2C612BF4B}"/>
              </a:ext>
            </a:extLst>
          </p:cNvPr>
          <p:cNvSpPr txBox="1"/>
          <p:nvPr/>
        </p:nvSpPr>
        <p:spPr>
          <a:xfrm>
            <a:off x="381164" y="4204412"/>
            <a:ext cx="45623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54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E909FB5-04B1-4016-D1A5-09E6E20F6D14}"/>
              </a:ext>
            </a:extLst>
          </p:cNvPr>
          <p:cNvSpPr/>
          <p:nvPr/>
        </p:nvSpPr>
        <p:spPr>
          <a:xfrm flipV="1">
            <a:off x="2917033" y="4309584"/>
            <a:ext cx="1491164" cy="57410"/>
          </a:xfrm>
          <a:prstGeom prst="rect">
            <a:avLst/>
          </a:prstGeom>
          <a:solidFill>
            <a:srgbClr val="70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A05609AF-31F1-C819-6A5F-0C3712F34270}"/>
              </a:ext>
            </a:extLst>
          </p:cNvPr>
          <p:cNvSpPr/>
          <p:nvPr/>
        </p:nvSpPr>
        <p:spPr>
          <a:xfrm flipV="1">
            <a:off x="-13881" y="0"/>
            <a:ext cx="9518244" cy="206920"/>
          </a:xfrm>
          <a:prstGeom prst="rect">
            <a:avLst/>
          </a:prstGeom>
          <a:solidFill>
            <a:srgbClr val="70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66FA8B3A-1457-5899-93F0-9AD0445C75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787" y="14525843"/>
            <a:ext cx="842761" cy="820871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4B85073E-B1D4-148D-E811-0CA5F87A35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65959" y="14386828"/>
            <a:ext cx="964901" cy="830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9431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4669</TotalTime>
  <Words>69</Words>
  <Application>Microsoft Macintosh PowerPoint</Application>
  <PresentationFormat>Personalizado</PresentationFormat>
  <Paragraphs>28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Francisca Antonia Sierralta Hahn</dc:creator>
  <cp:lastModifiedBy>Francisca Antonia Sierralta Hahn</cp:lastModifiedBy>
  <cp:revision>16</cp:revision>
  <dcterms:created xsi:type="dcterms:W3CDTF">2022-05-27T18:05:23Z</dcterms:created>
  <dcterms:modified xsi:type="dcterms:W3CDTF">2024-09-03T14:41:43Z</dcterms:modified>
</cp:coreProperties>
</file>