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9BD4"/>
    <a:srgbClr val="E9511C"/>
    <a:srgbClr val="0D339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405"/>
  </p:normalViewPr>
  <p:slideViewPr>
    <p:cSldViewPr snapToGrid="0" snapToObjects="1">
      <p:cViewPr varScale="1">
        <p:scale>
          <a:sx n="53" d="100"/>
          <a:sy n="53" d="100"/>
        </p:scale>
        <p:origin x="2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A74B3DD-C0EE-A50B-98C6-2B33FF7A91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04"/>
          <a:stretch/>
        </p:blipFill>
        <p:spPr>
          <a:xfrm>
            <a:off x="-12918" y="2114037"/>
            <a:ext cx="9480920" cy="585092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1E5DF4CF-2C22-FC9C-3A4D-5CD1A40A6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64792" y="650232"/>
            <a:ext cx="4560896" cy="1032587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7"/>
            <a:ext cx="5310578" cy="584771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74091" y="4229203"/>
            <a:ext cx="20907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CHARLA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344115" y="4296325"/>
            <a:ext cx="1491164" cy="5741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E894BA94-92A9-2AD1-6DA2-E548010AA512}"/>
              </a:ext>
            </a:extLst>
          </p:cNvPr>
          <p:cNvSpPr/>
          <p:nvPr/>
        </p:nvSpPr>
        <p:spPr>
          <a:xfrm flipV="1">
            <a:off x="-12918" y="-3880"/>
            <a:ext cx="9518244" cy="20692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A78E7F7-AD58-4ACC-A3FE-0C4F73917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1352" y="14417857"/>
            <a:ext cx="771147" cy="97941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07927D9-9E92-6A37-0161-1BA89850EC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912" y="14442447"/>
            <a:ext cx="1056622" cy="93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9E960701-CC35-278B-2DE0-7DD603C3B872}"/>
              </a:ext>
            </a:extLst>
          </p:cNvPr>
          <p:cNvSpPr/>
          <p:nvPr/>
        </p:nvSpPr>
        <p:spPr>
          <a:xfrm flipV="1">
            <a:off x="-13881" y="16329"/>
            <a:ext cx="9518244" cy="20692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C0A5294A-25EC-88DB-65DF-267F75E2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96" y="14472549"/>
            <a:ext cx="1056622" cy="930232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3AFC569-0485-8275-2C58-29896B3A1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3884" y="14522166"/>
            <a:ext cx="947628" cy="83099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27AD438-76EE-D597-6D62-601AC6702C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904"/>
          <a:stretch/>
        </p:blipFill>
        <p:spPr>
          <a:xfrm>
            <a:off x="-12918" y="2114037"/>
            <a:ext cx="9480920" cy="5850925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E23B28C-72A7-8280-A2D7-3817CC4700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64792" y="650232"/>
            <a:ext cx="4560896" cy="1032587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26E36EA3-DE4F-A862-8D93-03A8930C9A3A}"/>
              </a:ext>
            </a:extLst>
          </p:cNvPr>
          <p:cNvSpPr/>
          <p:nvPr/>
        </p:nvSpPr>
        <p:spPr>
          <a:xfrm>
            <a:off x="1" y="2117247"/>
            <a:ext cx="5310578" cy="584771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6396409-BF2E-6828-AE95-AFFA525E0C57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D3A36D3-0599-E428-03D1-8FF7FCBA885C}"/>
              </a:ext>
            </a:extLst>
          </p:cNvPr>
          <p:cNvSpPr txBox="1"/>
          <p:nvPr/>
        </p:nvSpPr>
        <p:spPr>
          <a:xfrm>
            <a:off x="374091" y="4229203"/>
            <a:ext cx="20907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CHARLA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BB04B11-33CF-F861-6B69-D1D579553DB1}"/>
              </a:ext>
            </a:extLst>
          </p:cNvPr>
          <p:cNvSpPr/>
          <p:nvPr/>
        </p:nvSpPr>
        <p:spPr>
          <a:xfrm flipV="1">
            <a:off x="2344115" y="4296325"/>
            <a:ext cx="1491164" cy="5741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4580</TotalTime>
  <Words>69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18</cp:revision>
  <dcterms:created xsi:type="dcterms:W3CDTF">2022-05-27T18:05:23Z</dcterms:created>
  <dcterms:modified xsi:type="dcterms:W3CDTF">2024-08-09T14:30:31Z</dcterms:modified>
</cp:coreProperties>
</file>