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504363" cy="169195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BE00"/>
    <a:srgbClr val="C99B00"/>
    <a:srgbClr val="BA9000"/>
    <a:srgbClr val="FDC201"/>
    <a:srgbClr val="0A3293"/>
    <a:srgbClr val="E9511C"/>
    <a:srgbClr val="0D3391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>
        <p:scale>
          <a:sx n="135" d="100"/>
          <a:sy n="135" d="100"/>
        </p:scale>
        <p:origin x="135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2827" y="2769015"/>
            <a:ext cx="8078709" cy="5890519"/>
          </a:xfrm>
        </p:spPr>
        <p:txBody>
          <a:bodyPr anchor="b"/>
          <a:lstStyle>
            <a:lvl1pPr algn="ctr"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8046" y="8886695"/>
            <a:ext cx="7128272" cy="4084979"/>
          </a:xfrm>
        </p:spPr>
        <p:txBody>
          <a:bodyPr/>
          <a:lstStyle>
            <a:lvl1pPr marL="0" indent="0" algn="ctr">
              <a:buNone/>
              <a:defRPr sz="2495"/>
            </a:lvl1pPr>
            <a:lvl2pPr marL="475214" indent="0" algn="ctr">
              <a:buNone/>
              <a:defRPr sz="2079"/>
            </a:lvl2pPr>
            <a:lvl3pPr marL="950427" indent="0" algn="ctr">
              <a:buNone/>
              <a:defRPr sz="1871"/>
            </a:lvl3pPr>
            <a:lvl4pPr marL="1425641" indent="0" algn="ctr">
              <a:buNone/>
              <a:defRPr sz="1663"/>
            </a:lvl4pPr>
            <a:lvl5pPr marL="1900855" indent="0" algn="ctr">
              <a:buNone/>
              <a:defRPr sz="1663"/>
            </a:lvl5pPr>
            <a:lvl6pPr marL="2376068" indent="0" algn="ctr">
              <a:buNone/>
              <a:defRPr sz="1663"/>
            </a:lvl6pPr>
            <a:lvl7pPr marL="2851282" indent="0" algn="ctr">
              <a:buNone/>
              <a:defRPr sz="1663"/>
            </a:lvl7pPr>
            <a:lvl8pPr marL="3326496" indent="0" algn="ctr">
              <a:buNone/>
              <a:defRPr sz="1663"/>
            </a:lvl8pPr>
            <a:lvl9pPr marL="3801709" indent="0" algn="ctr">
              <a:buNone/>
              <a:defRPr sz="1663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88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710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1560" y="900811"/>
            <a:ext cx="2049378" cy="1433855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3426" y="900811"/>
            <a:ext cx="6029330" cy="1433855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943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794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475" y="4218149"/>
            <a:ext cx="8197513" cy="7038072"/>
          </a:xfrm>
        </p:spPr>
        <p:txBody>
          <a:bodyPr anchor="b"/>
          <a:lstStyle>
            <a:lvl1pPr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475" y="11322804"/>
            <a:ext cx="8197513" cy="3701156"/>
          </a:xfrm>
        </p:spPr>
        <p:txBody>
          <a:bodyPr/>
          <a:lstStyle>
            <a:lvl1pPr marL="0" indent="0">
              <a:buNone/>
              <a:defRPr sz="2495">
                <a:solidFill>
                  <a:schemeClr val="tx1"/>
                </a:solidFill>
              </a:defRPr>
            </a:lvl1pPr>
            <a:lvl2pPr marL="475214" indent="0">
              <a:buNone/>
              <a:defRPr sz="2079">
                <a:solidFill>
                  <a:schemeClr val="tx1">
                    <a:tint val="75000"/>
                  </a:schemeClr>
                </a:solidFill>
              </a:defRPr>
            </a:lvl2pPr>
            <a:lvl3pPr marL="950427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425641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4pPr>
            <a:lvl5pPr marL="1900855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5pPr>
            <a:lvl6pPr marL="2376068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6pPr>
            <a:lvl7pPr marL="2851282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7pPr>
            <a:lvl8pPr marL="3326496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8pPr>
            <a:lvl9pPr marL="3801709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25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425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1584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073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900814"/>
            <a:ext cx="8197513" cy="327033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664" y="4147647"/>
            <a:ext cx="4020790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4664" y="6180345"/>
            <a:ext cx="4020790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1584" y="4147647"/>
            <a:ext cx="4040592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1584" y="6180345"/>
            <a:ext cx="4040592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411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2651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62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0592" y="2436109"/>
            <a:ext cx="4811584" cy="12023865"/>
          </a:xfrm>
        </p:spPr>
        <p:txBody>
          <a:bodyPr/>
          <a:lstStyle>
            <a:lvl1pPr>
              <a:defRPr sz="3326"/>
            </a:lvl1pPr>
            <a:lvl2pPr>
              <a:defRPr sz="2910"/>
            </a:lvl2pPr>
            <a:lvl3pPr>
              <a:defRPr sz="2495"/>
            </a:lvl3pPr>
            <a:lvl4pPr>
              <a:defRPr sz="2079"/>
            </a:lvl4pPr>
            <a:lvl5pPr>
              <a:defRPr sz="2079"/>
            </a:lvl5pPr>
            <a:lvl6pPr>
              <a:defRPr sz="2079"/>
            </a:lvl6pPr>
            <a:lvl7pPr>
              <a:defRPr sz="2079"/>
            </a:lvl7pPr>
            <a:lvl8pPr>
              <a:defRPr sz="2079"/>
            </a:lvl8pPr>
            <a:lvl9pPr>
              <a:defRPr sz="207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965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40592" y="2436109"/>
            <a:ext cx="4811584" cy="12023865"/>
          </a:xfrm>
        </p:spPr>
        <p:txBody>
          <a:bodyPr anchor="t"/>
          <a:lstStyle>
            <a:lvl1pPr marL="0" indent="0">
              <a:buNone/>
              <a:defRPr sz="3326"/>
            </a:lvl1pPr>
            <a:lvl2pPr marL="475214" indent="0">
              <a:buNone/>
              <a:defRPr sz="2910"/>
            </a:lvl2pPr>
            <a:lvl3pPr marL="950427" indent="0">
              <a:buNone/>
              <a:defRPr sz="2495"/>
            </a:lvl3pPr>
            <a:lvl4pPr marL="1425641" indent="0">
              <a:buNone/>
              <a:defRPr sz="2079"/>
            </a:lvl4pPr>
            <a:lvl5pPr marL="1900855" indent="0">
              <a:buNone/>
              <a:defRPr sz="2079"/>
            </a:lvl5pPr>
            <a:lvl6pPr marL="2376068" indent="0">
              <a:buNone/>
              <a:defRPr sz="2079"/>
            </a:lvl6pPr>
            <a:lvl7pPr marL="2851282" indent="0">
              <a:buNone/>
              <a:defRPr sz="2079"/>
            </a:lvl7pPr>
            <a:lvl8pPr marL="3326496" indent="0">
              <a:buNone/>
              <a:defRPr sz="2079"/>
            </a:lvl8pPr>
            <a:lvl9pPr marL="3801709" indent="0">
              <a:buNone/>
              <a:defRPr sz="2079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424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425" y="900814"/>
            <a:ext cx="8197513" cy="3270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425" y="4504053"/>
            <a:ext cx="8197513" cy="1073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3425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13-06-25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8320" y="15681943"/>
            <a:ext cx="3207723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12456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917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50427" rtl="0" eaLnBrk="1" latinLnBrk="0" hangingPunct="1">
        <a:lnSpc>
          <a:spcPct val="90000"/>
        </a:lnSpc>
        <a:spcBef>
          <a:spcPct val="0"/>
        </a:spcBef>
        <a:buNone/>
        <a:defRPr sz="45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607" indent="-237607" algn="l" defTabSz="950427" rtl="0" eaLnBrk="1" latinLnBrk="0" hangingPunct="1">
        <a:lnSpc>
          <a:spcPct val="90000"/>
        </a:lnSpc>
        <a:spcBef>
          <a:spcPts val="1039"/>
        </a:spcBef>
        <a:buFont typeface="Arial" panose="020B0604020202020204" pitchFamily="34" charset="0"/>
        <a:buChar char="•"/>
        <a:defRPr sz="2910" kern="1200">
          <a:solidFill>
            <a:schemeClr val="tx1"/>
          </a:solidFill>
          <a:latin typeface="+mn-lt"/>
          <a:ea typeface="+mn-ea"/>
          <a:cs typeface="+mn-cs"/>
        </a:defRPr>
      </a:lvl1pPr>
      <a:lvl2pPr marL="712821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495" kern="1200">
          <a:solidFill>
            <a:schemeClr val="tx1"/>
          </a:solidFill>
          <a:latin typeface="+mn-lt"/>
          <a:ea typeface="+mn-ea"/>
          <a:cs typeface="+mn-cs"/>
        </a:defRPr>
      </a:lvl2pPr>
      <a:lvl3pPr marL="1188034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3pPr>
      <a:lvl4pPr marL="1663248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2138462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613675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3088889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564103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4039316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1pPr>
      <a:lvl2pPr marL="475214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2pPr>
      <a:lvl3pPr marL="950427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3pPr>
      <a:lvl4pPr marL="1425641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1900855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68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2851282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326496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3801709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06A213D-ED19-03F8-52AE-1571E7C9F9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59"/>
          <a:stretch/>
        </p:blipFill>
        <p:spPr>
          <a:xfrm>
            <a:off x="13109" y="2100388"/>
            <a:ext cx="9536673" cy="5854577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7A15BC83-A8F2-E47E-A6A4-88AFD3E6C5F3}"/>
              </a:ext>
            </a:extLst>
          </p:cNvPr>
          <p:cNvSpPr/>
          <p:nvPr/>
        </p:nvSpPr>
        <p:spPr>
          <a:xfrm flipV="1">
            <a:off x="-13881" y="0"/>
            <a:ext cx="9518244" cy="206920"/>
          </a:xfrm>
          <a:prstGeom prst="rect">
            <a:avLst/>
          </a:prstGeom>
          <a:solidFill>
            <a:srgbClr val="ED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46145"/>
            <a:ext cx="9518244" cy="206920"/>
          </a:xfrm>
          <a:prstGeom prst="rect">
            <a:avLst/>
          </a:prstGeom>
          <a:solidFill>
            <a:srgbClr val="ED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757C728-A29F-3D31-2D4C-9BBF5AC78064}"/>
              </a:ext>
            </a:extLst>
          </p:cNvPr>
          <p:cNvSpPr/>
          <p:nvPr/>
        </p:nvSpPr>
        <p:spPr>
          <a:xfrm>
            <a:off x="1" y="2117248"/>
            <a:ext cx="5798512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FC9356-D552-364E-27A7-B605DF72C321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B83200-A57E-C20B-6708-501041E366FC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515672-B6A8-F2D8-0C02-1D3B2AB1ABFA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C99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A275D79-F1AD-0481-D34A-DE35BC2FAEA2}"/>
              </a:ext>
            </a:extLst>
          </p:cNvPr>
          <p:cNvSpPr/>
          <p:nvPr/>
        </p:nvSpPr>
        <p:spPr>
          <a:xfrm>
            <a:off x="3694397" y="9018255"/>
            <a:ext cx="5773605" cy="1797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E2BBC78-4EA7-366D-EE21-609DD01CA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8964609"/>
            <a:ext cx="1812659" cy="1711660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3694397" y="11191343"/>
            <a:ext cx="5773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11137697"/>
            <a:ext cx="1812659" cy="171166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C231C94-8B3E-F700-3174-F787C73D37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810" y="14463550"/>
            <a:ext cx="975246" cy="994558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F327D2A9-8257-B16C-F51E-CBE78FC319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9617" y="14473205"/>
            <a:ext cx="724193" cy="97524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D215286-BE10-017C-A3BF-C0F00904B2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233" y="625534"/>
            <a:ext cx="4459720" cy="100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ED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2242955" y="9416161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9092608"/>
            <a:ext cx="1627350" cy="153667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580513F-7EA3-0C09-0F46-DDCFD31E9C71}"/>
              </a:ext>
            </a:extLst>
          </p:cNvPr>
          <p:cNvSpPr txBox="1"/>
          <p:nvPr/>
        </p:nvSpPr>
        <p:spPr>
          <a:xfrm>
            <a:off x="451817" y="8331554"/>
            <a:ext cx="4776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INVITADOS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A83ED89-91B2-20B0-B08F-00A19C63A5E3}"/>
              </a:ext>
            </a:extLst>
          </p:cNvPr>
          <p:cNvSpPr/>
          <p:nvPr/>
        </p:nvSpPr>
        <p:spPr>
          <a:xfrm>
            <a:off x="6465300" y="9385915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EF7C75A-D3D7-DE08-0CBF-18DF4924A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9062362"/>
            <a:ext cx="1627350" cy="1536676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B2D61EC7-72A1-B7D0-AB85-3182CB42E145}"/>
              </a:ext>
            </a:extLst>
          </p:cNvPr>
          <p:cNvSpPr/>
          <p:nvPr/>
        </p:nvSpPr>
        <p:spPr>
          <a:xfrm>
            <a:off x="2242955" y="11422472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835C9258-F645-41D4-92C2-E9070CAC3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11098919"/>
            <a:ext cx="1627350" cy="1536676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7DBDAEA8-F48D-E8D9-4557-CD4FD6154A8A}"/>
              </a:ext>
            </a:extLst>
          </p:cNvPr>
          <p:cNvSpPr/>
          <p:nvPr/>
        </p:nvSpPr>
        <p:spPr>
          <a:xfrm>
            <a:off x="6465300" y="11392226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59E472FA-1EEB-06B7-047C-449EC6C94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11068673"/>
            <a:ext cx="1627350" cy="153667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206A3E3-EF51-08B9-9E8D-3A4F46586C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59"/>
          <a:stretch/>
        </p:blipFill>
        <p:spPr>
          <a:xfrm>
            <a:off x="13109" y="2100388"/>
            <a:ext cx="9536673" cy="5854577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7164A8F-67C3-4323-8003-03D24EBDA864}"/>
              </a:ext>
            </a:extLst>
          </p:cNvPr>
          <p:cNvSpPr/>
          <p:nvPr/>
        </p:nvSpPr>
        <p:spPr>
          <a:xfrm flipV="1">
            <a:off x="-13881" y="0"/>
            <a:ext cx="9518244" cy="206920"/>
          </a:xfrm>
          <a:prstGeom prst="rect">
            <a:avLst/>
          </a:prstGeom>
          <a:solidFill>
            <a:srgbClr val="ED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C9F17AC-9DAE-659D-C8D6-3F3A6C4B1A17}"/>
              </a:ext>
            </a:extLst>
          </p:cNvPr>
          <p:cNvSpPr/>
          <p:nvPr/>
        </p:nvSpPr>
        <p:spPr>
          <a:xfrm>
            <a:off x="1" y="2117248"/>
            <a:ext cx="5798512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44B8A8-FB7E-3C9A-A14D-08215D218DDB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36F0092-27A8-5A8A-5BF4-B0BB902A3575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524A90E-59F5-B866-5521-802639EA1745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C99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7C818A2-9E50-F7E3-5FD0-414EFD77BF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233" y="14462017"/>
            <a:ext cx="975246" cy="99455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BA92A77-249F-F9C5-5587-F76D5A79A5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7438" y="14375015"/>
            <a:ext cx="1062149" cy="88834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DBC34A3-6BFA-0E05-1080-BD0E2C10A5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233" y="625534"/>
            <a:ext cx="4459720" cy="100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43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3303</TotalTime>
  <Words>69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20</cp:revision>
  <dcterms:created xsi:type="dcterms:W3CDTF">2022-05-27T18:05:23Z</dcterms:created>
  <dcterms:modified xsi:type="dcterms:W3CDTF">2025-06-13T20:34:04Z</dcterms:modified>
</cp:coreProperties>
</file>