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57" r:id="rId3"/>
  </p:sldIdLst>
  <p:sldSz cx="9504363" cy="169195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9187B"/>
    <a:srgbClr val="0A3293"/>
    <a:srgbClr val="E9511C"/>
    <a:srgbClr val="0D339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1"/>
    <p:restoredTop sz="96405"/>
  </p:normalViewPr>
  <p:slideViewPr>
    <p:cSldViewPr snapToGrid="0" snapToObjects="1">
      <p:cViewPr varScale="1">
        <p:scale>
          <a:sx n="53" d="100"/>
          <a:sy n="53" d="100"/>
        </p:scale>
        <p:origin x="2600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12827" y="2769015"/>
            <a:ext cx="8078709" cy="5890519"/>
          </a:xfrm>
        </p:spPr>
        <p:txBody>
          <a:bodyPr anchor="b"/>
          <a:lstStyle>
            <a:lvl1pPr algn="ctr"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88046" y="8886695"/>
            <a:ext cx="7128272" cy="4084979"/>
          </a:xfrm>
        </p:spPr>
        <p:txBody>
          <a:bodyPr/>
          <a:lstStyle>
            <a:lvl1pPr marL="0" indent="0" algn="ctr">
              <a:buNone/>
              <a:defRPr sz="2495"/>
            </a:lvl1pPr>
            <a:lvl2pPr marL="475214" indent="0" algn="ctr">
              <a:buNone/>
              <a:defRPr sz="2079"/>
            </a:lvl2pPr>
            <a:lvl3pPr marL="950427" indent="0" algn="ctr">
              <a:buNone/>
              <a:defRPr sz="1871"/>
            </a:lvl3pPr>
            <a:lvl4pPr marL="1425641" indent="0" algn="ctr">
              <a:buNone/>
              <a:defRPr sz="1663"/>
            </a:lvl4pPr>
            <a:lvl5pPr marL="1900855" indent="0" algn="ctr">
              <a:buNone/>
              <a:defRPr sz="1663"/>
            </a:lvl5pPr>
            <a:lvl6pPr marL="2376068" indent="0" algn="ctr">
              <a:buNone/>
              <a:defRPr sz="1663"/>
            </a:lvl6pPr>
            <a:lvl7pPr marL="2851282" indent="0" algn="ctr">
              <a:buNone/>
              <a:defRPr sz="1663"/>
            </a:lvl7pPr>
            <a:lvl8pPr marL="3326496" indent="0" algn="ctr">
              <a:buNone/>
              <a:defRPr sz="1663"/>
            </a:lvl8pPr>
            <a:lvl9pPr marL="3801709" indent="0" algn="ctr">
              <a:buNone/>
              <a:defRPr sz="1663"/>
            </a:lvl9pPr>
          </a:lstStyle>
          <a:p>
            <a:r>
              <a:rPr lang="es-MX"/>
              <a:t>Haz clic para editar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88886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5871066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01560" y="900811"/>
            <a:ext cx="2049378" cy="1433855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3426" y="900811"/>
            <a:ext cx="6029330" cy="1433855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094307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2479416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8475" y="4218149"/>
            <a:ext cx="8197513" cy="7038072"/>
          </a:xfrm>
        </p:spPr>
        <p:txBody>
          <a:bodyPr anchor="b"/>
          <a:lstStyle>
            <a:lvl1pPr>
              <a:defRPr sz="623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48475" y="11322804"/>
            <a:ext cx="8197513" cy="3701156"/>
          </a:xfrm>
        </p:spPr>
        <p:txBody>
          <a:bodyPr/>
          <a:lstStyle>
            <a:lvl1pPr marL="0" indent="0">
              <a:buNone/>
              <a:defRPr sz="2495">
                <a:solidFill>
                  <a:schemeClr val="tx1"/>
                </a:solidFill>
              </a:defRPr>
            </a:lvl1pPr>
            <a:lvl2pPr marL="475214" indent="0">
              <a:buNone/>
              <a:defRPr sz="2079">
                <a:solidFill>
                  <a:schemeClr val="tx1">
                    <a:tint val="75000"/>
                  </a:schemeClr>
                </a:solidFill>
              </a:defRPr>
            </a:lvl2pPr>
            <a:lvl3pPr marL="950427" indent="0">
              <a:buNone/>
              <a:defRPr sz="1871">
                <a:solidFill>
                  <a:schemeClr val="tx1">
                    <a:tint val="75000"/>
                  </a:schemeClr>
                </a:solidFill>
              </a:defRPr>
            </a:lvl3pPr>
            <a:lvl4pPr marL="1425641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4pPr>
            <a:lvl5pPr marL="1900855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5pPr>
            <a:lvl6pPr marL="2376068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6pPr>
            <a:lvl7pPr marL="2851282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7pPr>
            <a:lvl8pPr marL="3326496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8pPr>
            <a:lvl9pPr marL="3801709" indent="0">
              <a:buNone/>
              <a:defRPr sz="166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12539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53425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811584" y="4504053"/>
            <a:ext cx="4039354" cy="10735315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07344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900814"/>
            <a:ext cx="8197513" cy="3270336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4664" y="4147647"/>
            <a:ext cx="4020790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54664" y="6180345"/>
            <a:ext cx="4020790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11584" y="4147647"/>
            <a:ext cx="4040592" cy="2032698"/>
          </a:xfrm>
        </p:spPr>
        <p:txBody>
          <a:bodyPr anchor="b"/>
          <a:lstStyle>
            <a:lvl1pPr marL="0" indent="0">
              <a:buNone/>
              <a:defRPr sz="2495" b="1"/>
            </a:lvl1pPr>
            <a:lvl2pPr marL="475214" indent="0">
              <a:buNone/>
              <a:defRPr sz="2079" b="1"/>
            </a:lvl2pPr>
            <a:lvl3pPr marL="950427" indent="0">
              <a:buNone/>
              <a:defRPr sz="1871" b="1"/>
            </a:lvl3pPr>
            <a:lvl4pPr marL="1425641" indent="0">
              <a:buNone/>
              <a:defRPr sz="1663" b="1"/>
            </a:lvl4pPr>
            <a:lvl5pPr marL="1900855" indent="0">
              <a:buNone/>
              <a:defRPr sz="1663" b="1"/>
            </a:lvl5pPr>
            <a:lvl6pPr marL="2376068" indent="0">
              <a:buNone/>
              <a:defRPr sz="1663" b="1"/>
            </a:lvl6pPr>
            <a:lvl7pPr marL="2851282" indent="0">
              <a:buNone/>
              <a:defRPr sz="1663" b="1"/>
            </a:lvl7pPr>
            <a:lvl8pPr marL="3326496" indent="0">
              <a:buNone/>
              <a:defRPr sz="1663" b="1"/>
            </a:lvl8pPr>
            <a:lvl9pPr marL="3801709" indent="0">
              <a:buNone/>
              <a:defRPr sz="1663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811584" y="6180345"/>
            <a:ext cx="4040592" cy="9090356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97411850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2651009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462057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40592" y="2436109"/>
            <a:ext cx="4811584" cy="12023865"/>
          </a:xfrm>
        </p:spPr>
        <p:txBody>
          <a:bodyPr/>
          <a:lstStyle>
            <a:lvl1pPr>
              <a:defRPr sz="3326"/>
            </a:lvl1pPr>
            <a:lvl2pPr>
              <a:defRPr sz="2910"/>
            </a:lvl2pPr>
            <a:lvl3pPr>
              <a:defRPr sz="2495"/>
            </a:lvl3pPr>
            <a:lvl4pPr>
              <a:defRPr sz="2079"/>
            </a:lvl4pPr>
            <a:lvl5pPr>
              <a:defRPr sz="2079"/>
            </a:lvl5pPr>
            <a:lvl6pPr>
              <a:defRPr sz="2079"/>
            </a:lvl6pPr>
            <a:lvl7pPr>
              <a:defRPr sz="2079"/>
            </a:lvl7pPr>
            <a:lvl8pPr>
              <a:defRPr sz="2079"/>
            </a:lvl8pPr>
            <a:lvl9pPr>
              <a:defRPr sz="207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3096582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54663" y="1127972"/>
            <a:ext cx="3065404" cy="3947901"/>
          </a:xfrm>
        </p:spPr>
        <p:txBody>
          <a:bodyPr anchor="b"/>
          <a:lstStyle>
            <a:lvl1pPr>
              <a:defRPr sz="3326"/>
            </a:lvl1pPr>
          </a:lstStyle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040592" y="2436109"/>
            <a:ext cx="4811584" cy="12023865"/>
          </a:xfrm>
        </p:spPr>
        <p:txBody>
          <a:bodyPr anchor="t"/>
          <a:lstStyle>
            <a:lvl1pPr marL="0" indent="0">
              <a:buNone/>
              <a:defRPr sz="3326"/>
            </a:lvl1pPr>
            <a:lvl2pPr marL="475214" indent="0">
              <a:buNone/>
              <a:defRPr sz="2910"/>
            </a:lvl2pPr>
            <a:lvl3pPr marL="950427" indent="0">
              <a:buNone/>
              <a:defRPr sz="2495"/>
            </a:lvl3pPr>
            <a:lvl4pPr marL="1425641" indent="0">
              <a:buNone/>
              <a:defRPr sz="2079"/>
            </a:lvl4pPr>
            <a:lvl5pPr marL="1900855" indent="0">
              <a:buNone/>
              <a:defRPr sz="2079"/>
            </a:lvl5pPr>
            <a:lvl6pPr marL="2376068" indent="0">
              <a:buNone/>
              <a:defRPr sz="2079"/>
            </a:lvl6pPr>
            <a:lvl7pPr marL="2851282" indent="0">
              <a:buNone/>
              <a:defRPr sz="2079"/>
            </a:lvl7pPr>
            <a:lvl8pPr marL="3326496" indent="0">
              <a:buNone/>
              <a:defRPr sz="2079"/>
            </a:lvl8pPr>
            <a:lvl9pPr marL="3801709" indent="0">
              <a:buNone/>
              <a:defRPr sz="2079"/>
            </a:lvl9pPr>
          </a:lstStyle>
          <a:p>
            <a:r>
              <a:rPr lang="es-MX"/>
              <a:t>Haz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54663" y="5075872"/>
            <a:ext cx="3065404" cy="9403682"/>
          </a:xfrm>
        </p:spPr>
        <p:txBody>
          <a:bodyPr/>
          <a:lstStyle>
            <a:lvl1pPr marL="0" indent="0">
              <a:buNone/>
              <a:defRPr sz="1663"/>
            </a:lvl1pPr>
            <a:lvl2pPr marL="475214" indent="0">
              <a:buNone/>
              <a:defRPr sz="1455"/>
            </a:lvl2pPr>
            <a:lvl3pPr marL="950427" indent="0">
              <a:buNone/>
              <a:defRPr sz="1247"/>
            </a:lvl3pPr>
            <a:lvl4pPr marL="1425641" indent="0">
              <a:buNone/>
              <a:defRPr sz="1039"/>
            </a:lvl4pPr>
            <a:lvl5pPr marL="1900855" indent="0">
              <a:buNone/>
              <a:defRPr sz="1039"/>
            </a:lvl5pPr>
            <a:lvl6pPr marL="2376068" indent="0">
              <a:buNone/>
              <a:defRPr sz="1039"/>
            </a:lvl6pPr>
            <a:lvl7pPr marL="2851282" indent="0">
              <a:buNone/>
              <a:defRPr sz="1039"/>
            </a:lvl7pPr>
            <a:lvl8pPr marL="3326496" indent="0">
              <a:buNone/>
              <a:defRPr sz="1039"/>
            </a:lvl8pPr>
            <a:lvl9pPr marL="3801709" indent="0">
              <a:buNone/>
              <a:defRPr sz="1039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9424295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53425" y="900814"/>
            <a:ext cx="8197513" cy="327033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3425" y="4504053"/>
            <a:ext cx="8197513" cy="107353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53425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5489EF-2D59-1345-AA81-A85C9A83EF86}" type="datetimeFigureOut">
              <a:rPr lang="es-CL" smtClean="0"/>
              <a:t>09-08-24</a:t>
            </a:fld>
            <a:endParaRPr lang="es-C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8320" y="15681943"/>
            <a:ext cx="3207723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712456" y="15681943"/>
            <a:ext cx="2138482" cy="90081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47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B363FD-1E08-2140-9D7C-F869024052FD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009173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50427" rtl="0" eaLnBrk="1" latinLnBrk="0" hangingPunct="1">
        <a:lnSpc>
          <a:spcPct val="90000"/>
        </a:lnSpc>
        <a:spcBef>
          <a:spcPct val="0"/>
        </a:spcBef>
        <a:buNone/>
        <a:defRPr sz="457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37607" indent="-237607" algn="l" defTabSz="950427" rtl="0" eaLnBrk="1" latinLnBrk="0" hangingPunct="1">
        <a:lnSpc>
          <a:spcPct val="90000"/>
        </a:lnSpc>
        <a:spcBef>
          <a:spcPts val="1039"/>
        </a:spcBef>
        <a:buFont typeface="Arial" panose="020B0604020202020204" pitchFamily="34" charset="0"/>
        <a:buChar char="•"/>
        <a:defRPr sz="2910" kern="1200">
          <a:solidFill>
            <a:schemeClr val="tx1"/>
          </a:solidFill>
          <a:latin typeface="+mn-lt"/>
          <a:ea typeface="+mn-ea"/>
          <a:cs typeface="+mn-cs"/>
        </a:defRPr>
      </a:lvl1pPr>
      <a:lvl2pPr marL="712821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495" kern="1200">
          <a:solidFill>
            <a:schemeClr val="tx1"/>
          </a:solidFill>
          <a:latin typeface="+mn-lt"/>
          <a:ea typeface="+mn-ea"/>
          <a:cs typeface="+mn-cs"/>
        </a:defRPr>
      </a:lvl2pPr>
      <a:lvl3pPr marL="1188034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2079" kern="1200">
          <a:solidFill>
            <a:schemeClr val="tx1"/>
          </a:solidFill>
          <a:latin typeface="+mn-lt"/>
          <a:ea typeface="+mn-ea"/>
          <a:cs typeface="+mn-cs"/>
        </a:defRPr>
      </a:lvl3pPr>
      <a:lvl4pPr marL="1663248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2138462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613675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3088889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564103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4039316" indent="-237607" algn="l" defTabSz="950427" rtl="0" eaLnBrk="1" latinLnBrk="0" hangingPunct="1">
        <a:lnSpc>
          <a:spcPct val="90000"/>
        </a:lnSpc>
        <a:spcBef>
          <a:spcPts val="520"/>
        </a:spcBef>
        <a:buFont typeface="Arial" panose="020B0604020202020204" pitchFamily="34" charset="0"/>
        <a:buChar char="•"/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1pPr>
      <a:lvl2pPr marL="475214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2pPr>
      <a:lvl3pPr marL="950427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3pPr>
      <a:lvl4pPr marL="1425641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4pPr>
      <a:lvl5pPr marL="1900855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5pPr>
      <a:lvl6pPr marL="2376068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6pPr>
      <a:lvl7pPr marL="2851282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7pPr>
      <a:lvl8pPr marL="3326496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8pPr>
      <a:lvl9pPr marL="3801709" algn="l" defTabSz="950427" rtl="0" eaLnBrk="1" latinLnBrk="0" hangingPunct="1">
        <a:defRPr sz="187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jpeg"/><Relationship Id="rId5" Type="http://schemas.openxmlformats.org/officeDocument/2006/relationships/image" Target="../media/image7.png"/><Relationship Id="rId4" Type="http://schemas.openxmlformats.org/officeDocument/2006/relationships/image" Target="../media/image3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id="{F4EA1C34-BBE0-C473-A7F8-E5458280B41C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19" y="2104784"/>
            <a:ext cx="9518243" cy="5833158"/>
          </a:xfrm>
          <a:prstGeom prst="rect">
            <a:avLst/>
          </a:prstGeom>
        </p:spPr>
      </p:pic>
      <p:sp>
        <p:nvSpPr>
          <p:cNvPr id="13" name="Rectángulo 12">
            <a:extLst>
              <a:ext uri="{FF2B5EF4-FFF2-40B4-BE49-F238E27FC236}">
                <a16:creationId xmlns:a16="http://schemas.microsoft.com/office/drawing/2014/main" id="{7A15BC83-A8F2-E47E-A6A4-88AFD3E6C5F3}"/>
              </a:ext>
            </a:extLst>
          </p:cNvPr>
          <p:cNvSpPr/>
          <p:nvPr/>
        </p:nvSpPr>
        <p:spPr>
          <a:xfrm flipV="1">
            <a:off x="-13881" y="14553"/>
            <a:ext cx="9518244" cy="206920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-6941" y="16768588"/>
            <a:ext cx="9518244" cy="206920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F757C728-A29F-3D31-2D4C-9BBF5AC78064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8" name="Rectángulo 7">
            <a:extLst>
              <a:ext uri="{FF2B5EF4-FFF2-40B4-BE49-F238E27FC236}">
                <a16:creationId xmlns:a16="http://schemas.microsoft.com/office/drawing/2014/main" id="{C3FC9356-D552-364E-27A7-B605DF72C321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CAB83200-A57E-C20B-6708-501041E366F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10" name="Rectángulo 9">
            <a:extLst>
              <a:ext uri="{FF2B5EF4-FFF2-40B4-BE49-F238E27FC236}">
                <a16:creationId xmlns:a16="http://schemas.microsoft.com/office/drawing/2014/main" id="{7B515672-B6A8-F2D8-0C02-1D3B2AB1ABFA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18" name="Rectángulo 17">
            <a:extLst>
              <a:ext uri="{FF2B5EF4-FFF2-40B4-BE49-F238E27FC236}">
                <a16:creationId xmlns:a16="http://schemas.microsoft.com/office/drawing/2014/main" id="{CA275D79-F1AD-0481-D34A-DE35BC2FAEA2}"/>
              </a:ext>
            </a:extLst>
          </p:cNvPr>
          <p:cNvSpPr/>
          <p:nvPr/>
        </p:nvSpPr>
        <p:spPr>
          <a:xfrm>
            <a:off x="3694397" y="9018255"/>
            <a:ext cx="5773605" cy="179709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INVITADOS</a:t>
            </a:r>
          </a:p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0" name="Imagen 19">
            <a:extLst>
              <a:ext uri="{FF2B5EF4-FFF2-40B4-BE49-F238E27FC236}">
                <a16:creationId xmlns:a16="http://schemas.microsoft.com/office/drawing/2014/main" id="{DE2BBC78-4EA7-366D-EE21-609DD01CA96B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7786" y="8964609"/>
            <a:ext cx="1812659" cy="1711660"/>
          </a:xfrm>
          <a:prstGeom prst="rect">
            <a:avLst/>
          </a:prstGeom>
        </p:spPr>
      </p:pic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3694397" y="11191343"/>
            <a:ext cx="5773605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s-ES_tradnl" sz="3600" baseline="30000" dirty="0">
              <a:latin typeface="MADETOMMY-LIGHT" panose="02000503000000020004" pitchFamily="2" charset="77"/>
            </a:endParaRPr>
          </a:p>
          <a:p>
            <a:r>
              <a:rPr lang="es-ES_tradnl" sz="36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36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r>
              <a:rPr lang="es-ES_tradnl" sz="36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 </a:t>
            </a: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37786" y="11137697"/>
            <a:ext cx="1812659" cy="1711660"/>
          </a:xfrm>
          <a:prstGeom prst="rect">
            <a:avLst/>
          </a:prstGeom>
        </p:spPr>
      </p:pic>
      <p:pic>
        <p:nvPicPr>
          <p:cNvPr id="6" name="Imagen 5">
            <a:extLst>
              <a:ext uri="{FF2B5EF4-FFF2-40B4-BE49-F238E27FC236}">
                <a16:creationId xmlns:a16="http://schemas.microsoft.com/office/drawing/2014/main" id="{B23542A1-FF6A-14A5-BC18-44512D5F0313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0049" y="14548397"/>
            <a:ext cx="944269" cy="89570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F7B934A0-509B-A2D7-8B60-94E91FA2774F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2568" y="14417804"/>
            <a:ext cx="750590" cy="961500"/>
          </a:xfrm>
          <a:prstGeom prst="rect">
            <a:avLst/>
          </a:prstGeom>
        </p:spPr>
      </p:pic>
      <p:pic>
        <p:nvPicPr>
          <p:cNvPr id="4" name="Imagen 3">
            <a:extLst>
              <a:ext uri="{FF2B5EF4-FFF2-40B4-BE49-F238E27FC236}">
                <a16:creationId xmlns:a16="http://schemas.microsoft.com/office/drawing/2014/main" id="{A6058F5D-89B7-E308-0C36-5AF5AFF89CC5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133" y="631916"/>
            <a:ext cx="4411442" cy="100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58339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ectángulo 34">
            <a:extLst>
              <a:ext uri="{FF2B5EF4-FFF2-40B4-BE49-F238E27FC236}">
                <a16:creationId xmlns:a16="http://schemas.microsoft.com/office/drawing/2014/main" id="{410E04D4-00AF-C286-3634-96B506DA4FC1}"/>
              </a:ext>
            </a:extLst>
          </p:cNvPr>
          <p:cNvSpPr/>
          <p:nvPr/>
        </p:nvSpPr>
        <p:spPr>
          <a:xfrm flipV="1">
            <a:off x="4972" y="16736718"/>
            <a:ext cx="9518244" cy="206920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14" name="Rectángulo 13">
            <a:extLst>
              <a:ext uri="{FF2B5EF4-FFF2-40B4-BE49-F238E27FC236}">
                <a16:creationId xmlns:a16="http://schemas.microsoft.com/office/drawing/2014/main" id="{CB3760FE-A00D-7F9F-2404-174AD44D8F96}"/>
              </a:ext>
            </a:extLst>
          </p:cNvPr>
          <p:cNvSpPr/>
          <p:nvPr/>
        </p:nvSpPr>
        <p:spPr>
          <a:xfrm>
            <a:off x="6230860" y="14849075"/>
            <a:ext cx="3056225" cy="4206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SEDE ERRÁZURIZ, UAI</a:t>
            </a: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41CCD139-6EDA-0427-8440-69DC078FA640}"/>
              </a:ext>
            </a:extLst>
          </p:cNvPr>
          <p:cNvSpPr txBox="1"/>
          <p:nvPr/>
        </p:nvSpPr>
        <p:spPr>
          <a:xfrm>
            <a:off x="1694318" y="14644421"/>
            <a:ext cx="377825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MARTES 13 DE ENERO </a:t>
            </a:r>
          </a:p>
          <a:p>
            <a:r>
              <a:rPr lang="en-US" sz="36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 TOMMY" panose="02000503000000020004" pitchFamily="2" charset="77"/>
              </a:rPr>
              <a:t>11:30AM - 12:40 PM </a:t>
            </a:r>
          </a:p>
        </p:txBody>
      </p:sp>
      <p:sp>
        <p:nvSpPr>
          <p:cNvPr id="21" name="Rectángulo 20">
            <a:extLst>
              <a:ext uri="{FF2B5EF4-FFF2-40B4-BE49-F238E27FC236}">
                <a16:creationId xmlns:a16="http://schemas.microsoft.com/office/drawing/2014/main" id="{2A7D6C7F-AF23-9755-A054-F48F936FDD8A}"/>
              </a:ext>
            </a:extLst>
          </p:cNvPr>
          <p:cNvSpPr/>
          <p:nvPr/>
        </p:nvSpPr>
        <p:spPr>
          <a:xfrm>
            <a:off x="2242955" y="9416161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2" name="Imagen 21">
            <a:extLst>
              <a:ext uri="{FF2B5EF4-FFF2-40B4-BE49-F238E27FC236}">
                <a16:creationId xmlns:a16="http://schemas.microsoft.com/office/drawing/2014/main" id="{7181643F-9F39-28BF-2C7C-085FE4A190AA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817" y="9092608"/>
            <a:ext cx="1627350" cy="1536676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5580513F-7EA3-0C09-0F46-DDCFD31E9C71}"/>
              </a:ext>
            </a:extLst>
          </p:cNvPr>
          <p:cNvSpPr txBox="1"/>
          <p:nvPr/>
        </p:nvSpPr>
        <p:spPr>
          <a:xfrm>
            <a:off x="451817" y="8331554"/>
            <a:ext cx="4776536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3600" baseline="30000" dirty="0">
                <a:solidFill>
                  <a:srgbClr val="69187B"/>
                </a:solidFill>
                <a:latin typeface="MADETOMMY-LIGHT" panose="02000503000000020004" pitchFamily="2" charset="77"/>
              </a:rPr>
              <a:t>INVITADOS</a:t>
            </a:r>
          </a:p>
        </p:txBody>
      </p:sp>
      <p:sp>
        <p:nvSpPr>
          <p:cNvPr id="23" name="Rectángulo 22">
            <a:extLst>
              <a:ext uri="{FF2B5EF4-FFF2-40B4-BE49-F238E27FC236}">
                <a16:creationId xmlns:a16="http://schemas.microsoft.com/office/drawing/2014/main" id="{FA83ED89-91B2-20B0-B08F-00A19C63A5E3}"/>
              </a:ext>
            </a:extLst>
          </p:cNvPr>
          <p:cNvSpPr/>
          <p:nvPr/>
        </p:nvSpPr>
        <p:spPr>
          <a:xfrm>
            <a:off x="6465300" y="9385915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4" name="Imagen 23">
            <a:extLst>
              <a:ext uri="{FF2B5EF4-FFF2-40B4-BE49-F238E27FC236}">
                <a16:creationId xmlns:a16="http://schemas.microsoft.com/office/drawing/2014/main" id="{3EF7C75A-D3D7-DE08-0CBF-18DF4924AF2E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162" y="9062362"/>
            <a:ext cx="1627350" cy="1536676"/>
          </a:xfrm>
          <a:prstGeom prst="rect">
            <a:avLst/>
          </a:prstGeom>
        </p:spPr>
      </p:pic>
      <p:sp>
        <p:nvSpPr>
          <p:cNvPr id="25" name="Rectángulo 24">
            <a:extLst>
              <a:ext uri="{FF2B5EF4-FFF2-40B4-BE49-F238E27FC236}">
                <a16:creationId xmlns:a16="http://schemas.microsoft.com/office/drawing/2014/main" id="{B2D61EC7-72A1-B7D0-AB85-3182CB42E145}"/>
              </a:ext>
            </a:extLst>
          </p:cNvPr>
          <p:cNvSpPr/>
          <p:nvPr/>
        </p:nvSpPr>
        <p:spPr>
          <a:xfrm>
            <a:off x="2242955" y="11422472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6" name="Imagen 25">
            <a:extLst>
              <a:ext uri="{FF2B5EF4-FFF2-40B4-BE49-F238E27FC236}">
                <a16:creationId xmlns:a16="http://schemas.microsoft.com/office/drawing/2014/main" id="{835C9258-F645-41D4-92C2-E9070CAC3E9C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1817" y="11098919"/>
            <a:ext cx="1627350" cy="1536676"/>
          </a:xfrm>
          <a:prstGeom prst="rect">
            <a:avLst/>
          </a:prstGeom>
        </p:spPr>
      </p:pic>
      <p:sp>
        <p:nvSpPr>
          <p:cNvPr id="27" name="Rectángulo 26">
            <a:extLst>
              <a:ext uri="{FF2B5EF4-FFF2-40B4-BE49-F238E27FC236}">
                <a16:creationId xmlns:a16="http://schemas.microsoft.com/office/drawing/2014/main" id="{7DBDAEA8-F48D-E8D9-4557-CD4FD6154A8A}"/>
              </a:ext>
            </a:extLst>
          </p:cNvPr>
          <p:cNvSpPr/>
          <p:nvPr/>
        </p:nvSpPr>
        <p:spPr>
          <a:xfrm>
            <a:off x="6465300" y="11392226"/>
            <a:ext cx="2354684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_tradnl" sz="2800" baseline="30000" dirty="0">
                <a:latin typeface="MADETOMMY-LIGHT" panose="02000503000000020004" pitchFamily="2" charset="77"/>
              </a:rPr>
              <a:t>Profesor XXX</a:t>
            </a:r>
          </a:p>
          <a:p>
            <a:r>
              <a:rPr lang="es-ES_tradnl" sz="2800" baseline="30000" dirty="0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Universidad Adolfo </a:t>
            </a:r>
            <a:r>
              <a:rPr lang="es-ES_tradnl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Ib</a:t>
            </a:r>
            <a:r>
              <a:rPr lang="es-ES" sz="2800" baseline="30000" dirty="0" err="1">
                <a:solidFill>
                  <a:schemeClr val="tx1">
                    <a:lumMod val="75000"/>
                    <a:lumOff val="25000"/>
                  </a:schemeClr>
                </a:solidFill>
                <a:latin typeface="MADETOMMY-LIGHT" panose="02000503000000020004" pitchFamily="2" charset="77"/>
              </a:rPr>
              <a:t>áñez</a:t>
            </a:r>
            <a:endParaRPr lang="es-ES_tradnl" sz="2800" baseline="300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  <a:p>
            <a:endParaRPr lang="es-ES_tradnl" sz="2800" dirty="0">
              <a:solidFill>
                <a:schemeClr val="tx1">
                  <a:lumMod val="75000"/>
                  <a:lumOff val="25000"/>
                </a:schemeClr>
              </a:solidFill>
              <a:latin typeface="MADETOMMY-LIGHT" panose="02000503000000020004" pitchFamily="2" charset="77"/>
            </a:endParaRPr>
          </a:p>
        </p:txBody>
      </p:sp>
      <p:pic>
        <p:nvPicPr>
          <p:cNvPr id="28" name="Imagen 27">
            <a:extLst>
              <a:ext uri="{FF2B5EF4-FFF2-40B4-BE49-F238E27FC236}">
                <a16:creationId xmlns:a16="http://schemas.microsoft.com/office/drawing/2014/main" id="{59E472FA-1EEB-06B7-047C-449EC6C9425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74162" y="11068673"/>
            <a:ext cx="1627350" cy="1536676"/>
          </a:xfrm>
          <a:prstGeom prst="rect">
            <a:avLst/>
          </a:prstGeom>
        </p:spPr>
      </p:pic>
      <p:pic>
        <p:nvPicPr>
          <p:cNvPr id="2" name="Imagen 1">
            <a:extLst>
              <a:ext uri="{FF2B5EF4-FFF2-40B4-BE49-F238E27FC236}">
                <a16:creationId xmlns:a16="http://schemas.microsoft.com/office/drawing/2014/main" id="{90427FCE-81BC-6D35-CF9D-EB49CBC8C37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19" y="2104784"/>
            <a:ext cx="9518243" cy="5833158"/>
          </a:xfrm>
          <a:prstGeom prst="rect">
            <a:avLst/>
          </a:prstGeom>
        </p:spPr>
      </p:pic>
      <p:sp>
        <p:nvSpPr>
          <p:cNvPr id="3" name="Rectángulo 2">
            <a:extLst>
              <a:ext uri="{FF2B5EF4-FFF2-40B4-BE49-F238E27FC236}">
                <a16:creationId xmlns:a16="http://schemas.microsoft.com/office/drawing/2014/main" id="{37B82372-A40B-E576-8804-BE32EB0559B4}"/>
              </a:ext>
            </a:extLst>
          </p:cNvPr>
          <p:cNvSpPr/>
          <p:nvPr/>
        </p:nvSpPr>
        <p:spPr>
          <a:xfrm flipV="1">
            <a:off x="-13881" y="14553"/>
            <a:ext cx="9518244" cy="206920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/>
          </a:p>
        </p:txBody>
      </p:sp>
      <p:sp>
        <p:nvSpPr>
          <p:cNvPr id="6" name="Rectángulo 5">
            <a:extLst>
              <a:ext uri="{FF2B5EF4-FFF2-40B4-BE49-F238E27FC236}">
                <a16:creationId xmlns:a16="http://schemas.microsoft.com/office/drawing/2014/main" id="{4B4A6433-8C9B-F9CF-8103-389AF78F5BA2}"/>
              </a:ext>
            </a:extLst>
          </p:cNvPr>
          <p:cNvSpPr/>
          <p:nvPr/>
        </p:nvSpPr>
        <p:spPr>
          <a:xfrm>
            <a:off x="1" y="2117248"/>
            <a:ext cx="5798512" cy="5817550"/>
          </a:xfrm>
          <a:prstGeom prst="rect">
            <a:avLst/>
          </a:prstGeom>
          <a:solidFill>
            <a:schemeClr val="dk1">
              <a:alpha val="50000"/>
            </a:schemeClr>
          </a:solidFill>
          <a:ln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L" dirty="0"/>
          </a:p>
        </p:txBody>
      </p:sp>
      <p:sp>
        <p:nvSpPr>
          <p:cNvPr id="7" name="Rectángulo 6">
            <a:extLst>
              <a:ext uri="{FF2B5EF4-FFF2-40B4-BE49-F238E27FC236}">
                <a16:creationId xmlns:a16="http://schemas.microsoft.com/office/drawing/2014/main" id="{91E4B1FF-B32F-3487-6B27-3557F339E7C2}"/>
              </a:ext>
            </a:extLst>
          </p:cNvPr>
          <p:cNvSpPr/>
          <p:nvPr/>
        </p:nvSpPr>
        <p:spPr>
          <a:xfrm>
            <a:off x="381164" y="4912049"/>
            <a:ext cx="562686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TEXTO SIMULADO</a:t>
            </a:r>
          </a:p>
          <a:p>
            <a:r>
              <a:rPr lang="es-ES" sz="9600" baseline="30000" dirty="0">
                <a:solidFill>
                  <a:schemeClr val="bg1"/>
                </a:solidFill>
                <a:latin typeface="MADE TOMMY" panose="02000503000000020004" pitchFamily="2" charset="77"/>
              </a:rPr>
              <a:t>PRUEBA</a:t>
            </a:r>
            <a:endParaRPr lang="es-ES_tradnl" sz="9600" baseline="30000" dirty="0">
              <a:solidFill>
                <a:schemeClr val="bg1"/>
              </a:solidFill>
              <a:latin typeface="MADE TOMMY" panose="02000503000000020004" pitchFamily="2" charset="77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808B8E1-958A-6BD7-057B-537DF23376BC}"/>
              </a:ext>
            </a:extLst>
          </p:cNvPr>
          <p:cNvSpPr txBox="1"/>
          <p:nvPr/>
        </p:nvSpPr>
        <p:spPr>
          <a:xfrm>
            <a:off x="381164" y="4204412"/>
            <a:ext cx="456239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_tradnl" sz="5400" baseline="30000" dirty="0">
                <a:solidFill>
                  <a:schemeClr val="bg1"/>
                </a:solidFill>
                <a:latin typeface="MADETOMMY-LIGHT" panose="02000503000000020004" pitchFamily="2" charset="77"/>
              </a:rPr>
              <a:t>SEMINARIO</a:t>
            </a:r>
          </a:p>
        </p:txBody>
      </p:sp>
      <p:sp>
        <p:nvSpPr>
          <p:cNvPr id="9" name="Rectángulo 8">
            <a:extLst>
              <a:ext uri="{FF2B5EF4-FFF2-40B4-BE49-F238E27FC236}">
                <a16:creationId xmlns:a16="http://schemas.microsoft.com/office/drawing/2014/main" id="{B1639CB4-1230-D6A3-D93E-584DE636BB54}"/>
              </a:ext>
            </a:extLst>
          </p:cNvPr>
          <p:cNvSpPr/>
          <p:nvPr/>
        </p:nvSpPr>
        <p:spPr>
          <a:xfrm flipV="1">
            <a:off x="2920278" y="4298369"/>
            <a:ext cx="1491164" cy="57410"/>
          </a:xfrm>
          <a:prstGeom prst="rect">
            <a:avLst/>
          </a:prstGeom>
          <a:solidFill>
            <a:srgbClr val="69187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_tradnl" sz="2160"/>
          </a:p>
        </p:txBody>
      </p:sp>
      <p:pic>
        <p:nvPicPr>
          <p:cNvPr id="13" name="Imagen 12">
            <a:extLst>
              <a:ext uri="{FF2B5EF4-FFF2-40B4-BE49-F238E27FC236}">
                <a16:creationId xmlns:a16="http://schemas.microsoft.com/office/drawing/2014/main" id="{1B223143-304B-4480-AEE7-9E4983B1E18D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9733" y="14460150"/>
            <a:ext cx="944269" cy="895707"/>
          </a:xfrm>
          <a:prstGeom prst="rect">
            <a:avLst/>
          </a:prstGeom>
        </p:spPr>
      </p:pic>
      <p:pic>
        <p:nvPicPr>
          <p:cNvPr id="16" name="Imagen 15">
            <a:extLst>
              <a:ext uri="{FF2B5EF4-FFF2-40B4-BE49-F238E27FC236}">
                <a16:creationId xmlns:a16="http://schemas.microsoft.com/office/drawing/2014/main" id="{50F4FFB0-9C4E-6922-50A0-738A23C57D6A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97666" y="14374148"/>
            <a:ext cx="967043" cy="856357"/>
          </a:xfrm>
          <a:prstGeom prst="rect">
            <a:avLst/>
          </a:prstGeom>
        </p:spPr>
      </p:pic>
      <p:pic>
        <p:nvPicPr>
          <p:cNvPr id="10" name="Imagen 9">
            <a:extLst>
              <a:ext uri="{FF2B5EF4-FFF2-40B4-BE49-F238E27FC236}">
                <a16:creationId xmlns:a16="http://schemas.microsoft.com/office/drawing/2014/main" id="{8A51108E-B1A5-7DBD-884A-2C084BFDC3C1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4133" y="631916"/>
            <a:ext cx="4411442" cy="10002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7943154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7359</TotalTime>
  <Words>70</Words>
  <Application>Microsoft Macintosh PowerPoint</Application>
  <PresentationFormat>Personalizado</PresentationFormat>
  <Paragraphs>28</Paragraphs>
  <Slides>2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2</vt:i4>
      </vt:variant>
    </vt:vector>
  </HeadingPairs>
  <TitlesOfParts>
    <vt:vector size="8" baseType="lpstr">
      <vt:lpstr>Arial</vt:lpstr>
      <vt:lpstr>Calibri</vt:lpstr>
      <vt:lpstr>Calibri Light</vt:lpstr>
      <vt:lpstr>MADE TOMMY</vt:lpstr>
      <vt:lpstr>MADETOMMY-LIGHT</vt:lpstr>
      <vt:lpstr>Tema de Office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Francisca Antonia Sierralta Hahn</dc:creator>
  <cp:lastModifiedBy>Francisca Antonia Sierralta Hahn</cp:lastModifiedBy>
  <cp:revision>16</cp:revision>
  <dcterms:created xsi:type="dcterms:W3CDTF">2022-05-27T18:05:23Z</dcterms:created>
  <dcterms:modified xsi:type="dcterms:W3CDTF">2024-08-09T14:00:17Z</dcterms:modified>
</cp:coreProperties>
</file>