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504363" cy="169195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B0DA"/>
    <a:srgbClr val="01AFAA"/>
    <a:srgbClr val="69187B"/>
    <a:srgbClr val="0A3293"/>
    <a:srgbClr val="E9511C"/>
    <a:srgbClr val="0D3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2" d="100"/>
          <a:sy n="52" d="100"/>
        </p:scale>
        <p:origin x="384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2827" y="2769015"/>
            <a:ext cx="8078709" cy="5890519"/>
          </a:xfrm>
        </p:spPr>
        <p:txBody>
          <a:bodyPr anchor="b"/>
          <a:lstStyle>
            <a:lvl1pPr algn="ctr"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8046" y="8886695"/>
            <a:ext cx="7128272" cy="4084979"/>
          </a:xfrm>
        </p:spPr>
        <p:txBody>
          <a:bodyPr/>
          <a:lstStyle>
            <a:lvl1pPr marL="0" indent="0" algn="ctr">
              <a:buNone/>
              <a:defRPr sz="2495"/>
            </a:lvl1pPr>
            <a:lvl2pPr marL="475214" indent="0" algn="ctr">
              <a:buNone/>
              <a:defRPr sz="2079"/>
            </a:lvl2pPr>
            <a:lvl3pPr marL="950427" indent="0" algn="ctr">
              <a:buNone/>
              <a:defRPr sz="1871"/>
            </a:lvl3pPr>
            <a:lvl4pPr marL="1425641" indent="0" algn="ctr">
              <a:buNone/>
              <a:defRPr sz="1663"/>
            </a:lvl4pPr>
            <a:lvl5pPr marL="1900855" indent="0" algn="ctr">
              <a:buNone/>
              <a:defRPr sz="1663"/>
            </a:lvl5pPr>
            <a:lvl6pPr marL="2376068" indent="0" algn="ctr">
              <a:buNone/>
              <a:defRPr sz="1663"/>
            </a:lvl6pPr>
            <a:lvl7pPr marL="2851282" indent="0" algn="ctr">
              <a:buNone/>
              <a:defRPr sz="1663"/>
            </a:lvl7pPr>
            <a:lvl8pPr marL="3326496" indent="0" algn="ctr">
              <a:buNone/>
              <a:defRPr sz="1663"/>
            </a:lvl8pPr>
            <a:lvl9pPr marL="3801709" indent="0" algn="ctr">
              <a:buNone/>
              <a:defRPr sz="1663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88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710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1560" y="900811"/>
            <a:ext cx="2049378" cy="1433855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3426" y="900811"/>
            <a:ext cx="6029330" cy="1433855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943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794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475" y="4218149"/>
            <a:ext cx="8197513" cy="7038072"/>
          </a:xfrm>
        </p:spPr>
        <p:txBody>
          <a:bodyPr anchor="b"/>
          <a:lstStyle>
            <a:lvl1pPr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475" y="11322804"/>
            <a:ext cx="8197513" cy="3701156"/>
          </a:xfrm>
        </p:spPr>
        <p:txBody>
          <a:bodyPr/>
          <a:lstStyle>
            <a:lvl1pPr marL="0" indent="0">
              <a:buNone/>
              <a:defRPr sz="2495">
                <a:solidFill>
                  <a:schemeClr val="tx1"/>
                </a:solidFill>
              </a:defRPr>
            </a:lvl1pPr>
            <a:lvl2pPr marL="475214" indent="0">
              <a:buNone/>
              <a:defRPr sz="2079">
                <a:solidFill>
                  <a:schemeClr val="tx1">
                    <a:tint val="75000"/>
                  </a:schemeClr>
                </a:solidFill>
              </a:defRPr>
            </a:lvl2pPr>
            <a:lvl3pPr marL="950427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425641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4pPr>
            <a:lvl5pPr marL="1900855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5pPr>
            <a:lvl6pPr marL="2376068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6pPr>
            <a:lvl7pPr marL="2851282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7pPr>
            <a:lvl8pPr marL="3326496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8pPr>
            <a:lvl9pPr marL="3801709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25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425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1584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073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900814"/>
            <a:ext cx="8197513" cy="327033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664" y="4147647"/>
            <a:ext cx="4020790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4664" y="6180345"/>
            <a:ext cx="4020790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1584" y="4147647"/>
            <a:ext cx="4040592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1584" y="6180345"/>
            <a:ext cx="4040592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411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2651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62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0592" y="2436109"/>
            <a:ext cx="4811584" cy="12023865"/>
          </a:xfrm>
        </p:spPr>
        <p:txBody>
          <a:bodyPr/>
          <a:lstStyle>
            <a:lvl1pPr>
              <a:defRPr sz="3326"/>
            </a:lvl1pPr>
            <a:lvl2pPr>
              <a:defRPr sz="2910"/>
            </a:lvl2pPr>
            <a:lvl3pPr>
              <a:defRPr sz="2495"/>
            </a:lvl3pPr>
            <a:lvl4pPr>
              <a:defRPr sz="2079"/>
            </a:lvl4pPr>
            <a:lvl5pPr>
              <a:defRPr sz="2079"/>
            </a:lvl5pPr>
            <a:lvl6pPr>
              <a:defRPr sz="2079"/>
            </a:lvl6pPr>
            <a:lvl7pPr>
              <a:defRPr sz="2079"/>
            </a:lvl7pPr>
            <a:lvl8pPr>
              <a:defRPr sz="2079"/>
            </a:lvl8pPr>
            <a:lvl9pPr>
              <a:defRPr sz="207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965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40592" y="2436109"/>
            <a:ext cx="4811584" cy="12023865"/>
          </a:xfrm>
        </p:spPr>
        <p:txBody>
          <a:bodyPr anchor="t"/>
          <a:lstStyle>
            <a:lvl1pPr marL="0" indent="0">
              <a:buNone/>
              <a:defRPr sz="3326"/>
            </a:lvl1pPr>
            <a:lvl2pPr marL="475214" indent="0">
              <a:buNone/>
              <a:defRPr sz="2910"/>
            </a:lvl2pPr>
            <a:lvl3pPr marL="950427" indent="0">
              <a:buNone/>
              <a:defRPr sz="2495"/>
            </a:lvl3pPr>
            <a:lvl4pPr marL="1425641" indent="0">
              <a:buNone/>
              <a:defRPr sz="2079"/>
            </a:lvl4pPr>
            <a:lvl5pPr marL="1900855" indent="0">
              <a:buNone/>
              <a:defRPr sz="2079"/>
            </a:lvl5pPr>
            <a:lvl6pPr marL="2376068" indent="0">
              <a:buNone/>
              <a:defRPr sz="2079"/>
            </a:lvl6pPr>
            <a:lvl7pPr marL="2851282" indent="0">
              <a:buNone/>
              <a:defRPr sz="2079"/>
            </a:lvl7pPr>
            <a:lvl8pPr marL="3326496" indent="0">
              <a:buNone/>
              <a:defRPr sz="2079"/>
            </a:lvl8pPr>
            <a:lvl9pPr marL="3801709" indent="0">
              <a:buNone/>
              <a:defRPr sz="2079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424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425" y="900814"/>
            <a:ext cx="8197513" cy="3270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425" y="4504053"/>
            <a:ext cx="8197513" cy="1073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3425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8320" y="15681943"/>
            <a:ext cx="3207723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12456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917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50427" rtl="0" eaLnBrk="1" latinLnBrk="0" hangingPunct="1">
        <a:lnSpc>
          <a:spcPct val="90000"/>
        </a:lnSpc>
        <a:spcBef>
          <a:spcPct val="0"/>
        </a:spcBef>
        <a:buNone/>
        <a:defRPr sz="45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607" indent="-237607" algn="l" defTabSz="950427" rtl="0" eaLnBrk="1" latinLnBrk="0" hangingPunct="1">
        <a:lnSpc>
          <a:spcPct val="90000"/>
        </a:lnSpc>
        <a:spcBef>
          <a:spcPts val="1039"/>
        </a:spcBef>
        <a:buFont typeface="Arial" panose="020B0604020202020204" pitchFamily="34" charset="0"/>
        <a:buChar char="•"/>
        <a:defRPr sz="2910" kern="1200">
          <a:solidFill>
            <a:schemeClr val="tx1"/>
          </a:solidFill>
          <a:latin typeface="+mn-lt"/>
          <a:ea typeface="+mn-ea"/>
          <a:cs typeface="+mn-cs"/>
        </a:defRPr>
      </a:lvl1pPr>
      <a:lvl2pPr marL="712821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495" kern="1200">
          <a:solidFill>
            <a:schemeClr val="tx1"/>
          </a:solidFill>
          <a:latin typeface="+mn-lt"/>
          <a:ea typeface="+mn-ea"/>
          <a:cs typeface="+mn-cs"/>
        </a:defRPr>
      </a:lvl2pPr>
      <a:lvl3pPr marL="1188034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3pPr>
      <a:lvl4pPr marL="1663248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2138462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613675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3088889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564103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4039316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1pPr>
      <a:lvl2pPr marL="475214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2pPr>
      <a:lvl3pPr marL="950427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3pPr>
      <a:lvl4pPr marL="1425641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1900855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68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2851282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326496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3801709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1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id="{6A66E44B-3F80-423E-3095-0E7A85049D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820"/>
          <a:stretch/>
        </p:blipFill>
        <p:spPr>
          <a:xfrm>
            <a:off x="-13881" y="2104817"/>
            <a:ext cx="9552443" cy="5817551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7A15BC83-A8F2-E47E-A6A4-88AFD3E6C5F3}"/>
              </a:ext>
            </a:extLst>
          </p:cNvPr>
          <p:cNvSpPr/>
          <p:nvPr/>
        </p:nvSpPr>
        <p:spPr>
          <a:xfrm flipV="1">
            <a:off x="-13881" y="289"/>
            <a:ext cx="9518244" cy="206920"/>
          </a:xfrm>
          <a:prstGeom prst="rect">
            <a:avLst/>
          </a:prstGeom>
          <a:solidFill>
            <a:srgbClr val="02B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-6941" y="16768588"/>
            <a:ext cx="9518244" cy="206920"/>
          </a:xfrm>
          <a:prstGeom prst="rect">
            <a:avLst/>
          </a:prstGeom>
          <a:solidFill>
            <a:srgbClr val="02B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757C728-A29F-3D31-2D4C-9BBF5AC78064}"/>
              </a:ext>
            </a:extLst>
          </p:cNvPr>
          <p:cNvSpPr/>
          <p:nvPr/>
        </p:nvSpPr>
        <p:spPr>
          <a:xfrm>
            <a:off x="1" y="2117248"/>
            <a:ext cx="5798512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FC9356-D552-364E-27A7-B605DF72C321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B83200-A57E-C20B-6708-501041E366FC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515672-B6A8-F2D8-0C02-1D3B2AB1ABFA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02B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A275D79-F1AD-0481-D34A-DE35BC2FAEA2}"/>
              </a:ext>
            </a:extLst>
          </p:cNvPr>
          <p:cNvSpPr/>
          <p:nvPr/>
        </p:nvSpPr>
        <p:spPr>
          <a:xfrm>
            <a:off x="3694397" y="9018255"/>
            <a:ext cx="5773605" cy="1797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E2BBC78-4EA7-366D-EE21-609DD01CA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8964609"/>
            <a:ext cx="1812659" cy="1711660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3694397" y="11191343"/>
            <a:ext cx="5773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11137697"/>
            <a:ext cx="1812659" cy="171166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4F8658E-610B-9F90-C093-DAD0638BDF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955" y="14448250"/>
            <a:ext cx="978326" cy="966346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4AB51743-8718-BCE7-BFE4-2787F426AD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7029" y="14448250"/>
            <a:ext cx="787739" cy="93494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FFB6F53-D722-6C02-B5FC-179E275B75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307" y="594187"/>
            <a:ext cx="4451899" cy="100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02B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2242955" y="9416161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9092608"/>
            <a:ext cx="1627350" cy="153667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580513F-7EA3-0C09-0F46-DDCFD31E9C71}"/>
              </a:ext>
            </a:extLst>
          </p:cNvPr>
          <p:cNvSpPr txBox="1"/>
          <p:nvPr/>
        </p:nvSpPr>
        <p:spPr>
          <a:xfrm>
            <a:off x="451817" y="8331554"/>
            <a:ext cx="4776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INVITADOS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A83ED89-91B2-20B0-B08F-00A19C63A5E3}"/>
              </a:ext>
            </a:extLst>
          </p:cNvPr>
          <p:cNvSpPr/>
          <p:nvPr/>
        </p:nvSpPr>
        <p:spPr>
          <a:xfrm>
            <a:off x="6465300" y="9385915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EF7C75A-D3D7-DE08-0CBF-18DF4924A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9062362"/>
            <a:ext cx="1627350" cy="1536676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B2D61EC7-72A1-B7D0-AB85-3182CB42E145}"/>
              </a:ext>
            </a:extLst>
          </p:cNvPr>
          <p:cNvSpPr/>
          <p:nvPr/>
        </p:nvSpPr>
        <p:spPr>
          <a:xfrm>
            <a:off x="2242955" y="11422472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835C9258-F645-41D4-92C2-E9070CAC3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11098919"/>
            <a:ext cx="1627350" cy="1536676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7DBDAEA8-F48D-E8D9-4557-CD4FD6154A8A}"/>
              </a:ext>
            </a:extLst>
          </p:cNvPr>
          <p:cNvSpPr/>
          <p:nvPr/>
        </p:nvSpPr>
        <p:spPr>
          <a:xfrm>
            <a:off x="6465300" y="11392226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59E472FA-1EEB-06B7-047C-449EC6C94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11068673"/>
            <a:ext cx="1627350" cy="1536676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67C3774-F987-9B6F-9424-91B7AD823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39" y="14445935"/>
            <a:ext cx="978326" cy="96634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8855C57-10B1-1C4C-1D78-7E61CB00A4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4081" y="14424942"/>
            <a:ext cx="876779" cy="848266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D904BE72-68EF-4F29-6D62-61270FD7ABB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8820"/>
          <a:stretch/>
        </p:blipFill>
        <p:spPr>
          <a:xfrm>
            <a:off x="-13881" y="2104817"/>
            <a:ext cx="9552443" cy="5817551"/>
          </a:xfrm>
          <a:prstGeom prst="rect">
            <a:avLst/>
          </a:prstGeom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FF7D5AE9-9335-106D-CD01-9C04DB82B9F4}"/>
              </a:ext>
            </a:extLst>
          </p:cNvPr>
          <p:cNvSpPr/>
          <p:nvPr/>
        </p:nvSpPr>
        <p:spPr>
          <a:xfrm flipV="1">
            <a:off x="-13881" y="289"/>
            <a:ext cx="9518244" cy="206920"/>
          </a:xfrm>
          <a:prstGeom prst="rect">
            <a:avLst/>
          </a:prstGeom>
          <a:solidFill>
            <a:srgbClr val="02B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CCC5DCE8-97F7-62F2-DA9F-0D7E8132B159}"/>
              </a:ext>
            </a:extLst>
          </p:cNvPr>
          <p:cNvSpPr/>
          <p:nvPr/>
        </p:nvSpPr>
        <p:spPr>
          <a:xfrm>
            <a:off x="1" y="2117248"/>
            <a:ext cx="5798512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4D0E29D3-70A7-D89B-CF35-3B3903DCC286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157E714E-7713-7625-B521-EADB5264DFBF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B4B0B4B7-E0D3-62AE-8849-91DFE6560FF0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02B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AE675B9-BB29-2F20-3032-D460BA2BCC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307" y="594187"/>
            <a:ext cx="4451899" cy="100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43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7469</TotalTime>
  <Words>69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María Loreto Arévalo Largo</cp:lastModifiedBy>
  <cp:revision>21</cp:revision>
  <dcterms:created xsi:type="dcterms:W3CDTF">2022-05-27T18:05:23Z</dcterms:created>
  <dcterms:modified xsi:type="dcterms:W3CDTF">2024-07-11T19:21:49Z</dcterms:modified>
</cp:coreProperties>
</file>