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7A84"/>
    <a:srgbClr val="01AFAA"/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>
        <p:scale>
          <a:sx n="65" d="100"/>
          <a:sy n="65" d="100"/>
        </p:scale>
        <p:origin x="3472" y="-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FEF9860-495B-E2E6-1C1C-0B4010F3EC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37"/>
          <a:stretch/>
        </p:blipFill>
        <p:spPr>
          <a:xfrm>
            <a:off x="-13881" y="2104818"/>
            <a:ext cx="9552443" cy="581755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14553"/>
            <a:ext cx="9518244" cy="20692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-6941" y="16768588"/>
            <a:ext cx="9518244" cy="20692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7036723-D9F4-0D01-62FA-30DD46563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15" y="643001"/>
            <a:ext cx="4163791" cy="94322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1F0DA74-8D2C-9010-7E23-12138B82C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1610" y="14389488"/>
            <a:ext cx="713806" cy="88021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79492E3-730B-BCB2-7D67-CE28AA3A0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537" y="12759688"/>
            <a:ext cx="45719" cy="4571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45B35D5A-7C82-2678-8EE8-D0F6106338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908" y="14585727"/>
            <a:ext cx="890966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1EA0E9E-9BD2-A502-C1FB-44996D1519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37"/>
          <a:stretch/>
        </p:blipFill>
        <p:spPr>
          <a:xfrm>
            <a:off x="-13881" y="2104818"/>
            <a:ext cx="9552443" cy="581755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BCEB7561-9E6B-FF4D-CFF8-F105DB3D1610}"/>
              </a:ext>
            </a:extLst>
          </p:cNvPr>
          <p:cNvSpPr/>
          <p:nvPr/>
        </p:nvSpPr>
        <p:spPr>
          <a:xfrm flipV="1">
            <a:off x="-13881" y="14553"/>
            <a:ext cx="9518244" cy="20692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DB165AB-ED47-2592-8835-87EBA8260D52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8BE7CAA-DBD1-15F6-1D33-604558C28140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DF2DDD5-D499-1FB1-7339-6C12484C01EA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2A5D632-ED73-3B3B-64B4-38DA08E4A008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94884AA-EB6B-F21B-3716-C49996635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15" y="643001"/>
            <a:ext cx="4163791" cy="94322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1588705-33DC-6E99-817A-EA81742B7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462" y="14531272"/>
            <a:ext cx="908101" cy="7667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C91595-D30D-8B17-C348-FDA2C8809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247" y="14531272"/>
            <a:ext cx="890966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7369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18</cp:revision>
  <dcterms:created xsi:type="dcterms:W3CDTF">2022-05-27T18:05:23Z</dcterms:created>
  <dcterms:modified xsi:type="dcterms:W3CDTF">2024-07-11T21:01:51Z</dcterms:modified>
</cp:coreProperties>
</file>