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2937"/>
    <a:srgbClr val="0A3293"/>
    <a:srgbClr val="E9511C"/>
    <a:srgbClr val="0D339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52" d="100"/>
          <a:sy n="52" d="100"/>
        </p:scale>
        <p:origin x="384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25F4926-0B78-51C7-364B-FB65A1CA2B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29"/>
          <a:stretch/>
        </p:blipFill>
        <p:spPr>
          <a:xfrm>
            <a:off x="-13881" y="2084579"/>
            <a:ext cx="9518244" cy="5841789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069922"/>
            <a:ext cx="5798512" cy="586487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91644" y="3960857"/>
            <a:ext cx="2869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30758" y="4054814"/>
            <a:ext cx="1491164" cy="57410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4A02876-0CE2-0953-5E35-1F18E8AFF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16" y="14479988"/>
            <a:ext cx="1033717" cy="99543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1AF9B76-13E2-537C-6C84-19EA1B497F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194" y="14439174"/>
            <a:ext cx="780638" cy="103624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B028686-5D52-7634-A44D-877ED468B8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319" y="559630"/>
            <a:ext cx="4854878" cy="109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448138" y="14761998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ED2937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8E7D894-6DBF-9507-C5AC-4494C63273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029"/>
          <a:stretch/>
        </p:blipFill>
        <p:spPr>
          <a:xfrm>
            <a:off x="-13881" y="2084579"/>
            <a:ext cx="9518244" cy="584178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671C81F-FFC4-58CD-DADE-DBEE53BF8074}"/>
              </a:ext>
            </a:extLst>
          </p:cNvPr>
          <p:cNvSpPr/>
          <p:nvPr/>
        </p:nvSpPr>
        <p:spPr>
          <a:xfrm flipV="1">
            <a:off x="-13881" y="0"/>
            <a:ext cx="9518244" cy="206920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9EC0DBC-568B-F636-653B-B677A3BE2A86}"/>
              </a:ext>
            </a:extLst>
          </p:cNvPr>
          <p:cNvSpPr/>
          <p:nvPr/>
        </p:nvSpPr>
        <p:spPr>
          <a:xfrm>
            <a:off x="1" y="2069922"/>
            <a:ext cx="5798512" cy="586487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ED6C093-038C-285B-DA93-9E93FCC39BA7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B5EA677-AE11-1B5C-BCA7-EA1261EB03F2}"/>
              </a:ext>
            </a:extLst>
          </p:cNvPr>
          <p:cNvSpPr txBox="1"/>
          <p:nvPr/>
        </p:nvSpPr>
        <p:spPr>
          <a:xfrm>
            <a:off x="391644" y="3960857"/>
            <a:ext cx="28692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44241B2-DC18-B186-0B94-F64717D9ABE9}"/>
              </a:ext>
            </a:extLst>
          </p:cNvPr>
          <p:cNvSpPr/>
          <p:nvPr/>
        </p:nvSpPr>
        <p:spPr>
          <a:xfrm flipV="1">
            <a:off x="2930758" y="4054814"/>
            <a:ext cx="1491164" cy="57410"/>
          </a:xfrm>
          <a:prstGeom prst="rect">
            <a:avLst/>
          </a:prstGeom>
          <a:solidFill>
            <a:srgbClr val="ED2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4CF63FC-E8BF-2726-65A9-FAFFC27EF5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06" y="14469207"/>
            <a:ext cx="1044912" cy="100621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81DA0F7-92FE-A4DB-5F91-D71F8834C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810" y="14442303"/>
            <a:ext cx="1053686" cy="9111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ED12B31-9D61-1E23-FE49-6216354F7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319" y="559630"/>
            <a:ext cx="4854878" cy="109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3261</TotalTime>
  <Words>69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María Loreto Arévalo Largo</cp:lastModifiedBy>
  <cp:revision>16</cp:revision>
  <dcterms:created xsi:type="dcterms:W3CDTF">2022-05-27T18:05:23Z</dcterms:created>
  <dcterms:modified xsi:type="dcterms:W3CDTF">2024-07-11T19:27:24Z</dcterms:modified>
</cp:coreProperties>
</file>