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2B0DA"/>
    <a:srgbClr val="01AFAA"/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2" d="100"/>
          <a:sy n="52" d="100"/>
        </p:scale>
        <p:origin x="38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1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E4CE0CE-A37E-8908-FE80-99C3F126E6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41" r="11972" b="13515"/>
          <a:stretch/>
        </p:blipFill>
        <p:spPr>
          <a:xfrm>
            <a:off x="0" y="2117248"/>
            <a:ext cx="9522804" cy="581755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289"/>
            <a:ext cx="9518244" cy="20692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-6941" y="16768588"/>
            <a:ext cx="9518244" cy="20692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AE53EEF-FD9D-3E6C-EC36-7B523A559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56" y="14427912"/>
            <a:ext cx="915300" cy="93494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7C1EFA0-1F35-E0DA-DD74-074E24C548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568" y="14439181"/>
            <a:ext cx="747335" cy="92367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26FF2E-6EAF-456B-5810-109A79231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52" y="610804"/>
            <a:ext cx="4231450" cy="95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FF6600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9835B7A-5BA3-FBC3-1826-D49516111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05" y="14433182"/>
            <a:ext cx="915300" cy="93494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7E5A75F-2D7A-4034-34C9-E5D59BC90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94" y="14458038"/>
            <a:ext cx="927266" cy="8069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5335313-5F5F-230E-04D6-342650E8E5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741" r="11972" b="13515"/>
          <a:stretch/>
        </p:blipFill>
        <p:spPr>
          <a:xfrm>
            <a:off x="0" y="2117248"/>
            <a:ext cx="9522804" cy="581755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0B4324D-F843-FBFD-F451-F58F8E469930}"/>
              </a:ext>
            </a:extLst>
          </p:cNvPr>
          <p:cNvSpPr/>
          <p:nvPr/>
        </p:nvSpPr>
        <p:spPr>
          <a:xfrm flipV="1">
            <a:off x="-13881" y="289"/>
            <a:ext cx="9518244" cy="20692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307F779-6378-D977-C131-87BCF4927755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0EF5534-1BD6-EA9F-D60F-68B918C9CA3C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C261BD-30EE-0E83-8F41-AC5BB52E8182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DDD0ED1-C76A-B2A6-61DC-AF087C96DC36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A4FC865-1041-FACA-D881-785FCE92B8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52" y="610804"/>
            <a:ext cx="4231450" cy="95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7494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21</cp:revision>
  <dcterms:created xsi:type="dcterms:W3CDTF">2022-05-27T18:05:23Z</dcterms:created>
  <dcterms:modified xsi:type="dcterms:W3CDTF">2024-07-11T19:25:19Z</dcterms:modified>
</cp:coreProperties>
</file>