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B8F"/>
    <a:srgbClr val="5F9BD4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3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2F0F7AC4-5411-37B6-58EC-7E759B3313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08"/>
          <a:stretch/>
        </p:blipFill>
        <p:spPr>
          <a:xfrm>
            <a:off x="0" y="2114100"/>
            <a:ext cx="9504362" cy="5874595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7"/>
            <a:ext cx="5310578" cy="58714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33132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894BA94-92A9-2AD1-6DA2-E548010AA512}"/>
              </a:ext>
            </a:extLst>
          </p:cNvPr>
          <p:cNvSpPr/>
          <p:nvPr/>
        </p:nvSpPr>
        <p:spPr>
          <a:xfrm flipV="1">
            <a:off x="-13881" y="16329"/>
            <a:ext cx="9518244" cy="206920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BF9F1E3-08B6-2E47-0527-F5CBF5FB7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1" y="577328"/>
            <a:ext cx="4799700" cy="10869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AE2299B-51F9-E7ED-8CFF-A2D250D81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845" y="14506361"/>
            <a:ext cx="1074316" cy="102973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D4BB12E-8B99-6E91-3043-9B2FBA844A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9154" y="14488187"/>
            <a:ext cx="809414" cy="97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084330E-395F-28B8-F344-0F02656F6C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08"/>
          <a:stretch/>
        </p:blipFill>
        <p:spPr>
          <a:xfrm>
            <a:off x="0" y="2114100"/>
            <a:ext cx="9504362" cy="587459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FDF458C-1A3F-093D-30C6-7E0A0475B537}"/>
              </a:ext>
            </a:extLst>
          </p:cNvPr>
          <p:cNvSpPr/>
          <p:nvPr/>
        </p:nvSpPr>
        <p:spPr>
          <a:xfrm>
            <a:off x="1" y="2117247"/>
            <a:ext cx="5310578" cy="58714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8AD10F5-28F1-BAEA-024A-FCA7EF434C7D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ED6B4DA-DBED-71B0-3B08-18DEE8FFB2A6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BD8162F-FBD9-1E05-C866-8C3E48E2C677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8EFF437-61F2-EF59-ED57-ADA5009A4732}"/>
              </a:ext>
            </a:extLst>
          </p:cNvPr>
          <p:cNvSpPr/>
          <p:nvPr/>
        </p:nvSpPr>
        <p:spPr>
          <a:xfrm flipV="1">
            <a:off x="-13881" y="16329"/>
            <a:ext cx="9518244" cy="206920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78F222C-72AA-E29D-F1C8-67CAAEEC4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45" y="14506361"/>
            <a:ext cx="1074316" cy="102973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CD832E9-1EDB-17D1-4DCE-7F34EE1EF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543" y="14506361"/>
            <a:ext cx="1074317" cy="92721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BCB7A5E-7A37-27A7-B2F5-EC669C977A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331" y="577328"/>
            <a:ext cx="4799700" cy="10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4647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18</cp:revision>
  <dcterms:created xsi:type="dcterms:W3CDTF">2022-05-27T18:05:23Z</dcterms:created>
  <dcterms:modified xsi:type="dcterms:W3CDTF">2024-09-06T16:13:42Z</dcterms:modified>
</cp:coreProperties>
</file>