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839"/>
    <a:srgbClr val="0C3291"/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58"/>
    <p:restoredTop sz="94658"/>
  </p:normalViewPr>
  <p:slideViewPr>
    <p:cSldViewPr snapToGrid="0">
      <p:cViewPr varScale="1">
        <p:scale>
          <a:sx n="120" d="100"/>
          <a:sy n="120" d="100"/>
        </p:scale>
        <p:origin x="1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08C0C-2D0F-474D-A5A2-954B9D2B5DAC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C1A54-7BF6-1E41-93A8-6E23959AAA3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01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70AA1-4FE5-9E14-D5D0-2121D18E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70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AAE8E9C1-9FAA-2E4E-9F2E-CA88A8AE0FE1}" type="datetime1">
              <a:rPr lang="es-CL" smtClean="0"/>
              <a:t>16-06-25</a:t>
            </a:fld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7EA5C88-5293-DC76-154D-11F6B2E164DE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97ACD85-6F9E-5749-5069-F75A29C46F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C38BA2E-DA82-0104-E649-7FEB345BF39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1521CBF-29B4-DF7F-45BC-061878BB07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BB73D37-9816-38AE-786A-C14F383539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731519-FD13-3790-7B14-91DC5DE2DA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9728"/>
            <a:ext cx="12192000" cy="6867728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FE649CD-9973-4B29-91C6-AAFB731B4C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255F6FF-B5F4-514A-B4ED-93C5F755B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54066" y="3056596"/>
            <a:ext cx="3274907" cy="74119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A91AC0E-51A7-4560-C424-07AE87ED9C73}"/>
              </a:ext>
            </a:extLst>
          </p:cNvPr>
          <p:cNvSpPr/>
          <p:nvPr userDrawn="1"/>
        </p:nvSpPr>
        <p:spPr>
          <a:xfrm>
            <a:off x="4445110" y="3054570"/>
            <a:ext cx="3283863" cy="74322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B674137-07C0-D2E7-038D-1E5A4FFC95C3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C6666B6-1A2B-4B21-B33B-EE7FB7F188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201F0CA7-EDE1-ED0B-5295-8143027A6E58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B0C6CD2-19E7-2ABB-9B53-B455DD90219D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F916092-C336-E12F-FDCE-69638AFF10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67029B5-52AE-95A9-6E6D-C5D5EFD79D95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3DACDC-696D-6B13-E78E-A65EA275C3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6B5996-82FB-0AE5-802A-E7358E16BD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7526" y="330433"/>
            <a:ext cx="3274907" cy="7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ED2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623902-249C-CE42-BD6A-20D92D382F84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DA15FA-A21E-6074-76CE-8A2C2B3B0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1D603-363C-2843-B4D9-9BDEA47DC739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34</cp:revision>
  <dcterms:created xsi:type="dcterms:W3CDTF">2024-10-28T21:00:19Z</dcterms:created>
  <dcterms:modified xsi:type="dcterms:W3CDTF">2025-06-16T17:48:30Z</dcterms:modified>
</cp:coreProperties>
</file>