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68" r:id="rId3"/>
    <p:sldId id="257" r:id="rId4"/>
    <p:sldId id="258" r:id="rId5"/>
    <p:sldId id="259" r:id="rId6"/>
    <p:sldId id="260" r:id="rId7"/>
    <p:sldId id="266" r:id="rId8"/>
    <p:sldId id="267" r:id="rId9"/>
    <p:sldId id="269" r:id="rId10"/>
    <p:sldId id="270" r:id="rId11"/>
    <p:sldId id="261" r:id="rId12"/>
    <p:sldId id="262" r:id="rId13"/>
    <p:sldId id="263" r:id="rId14"/>
    <p:sldId id="265" r:id="rId15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C400"/>
    <a:srgbClr val="C99B00"/>
    <a:srgbClr val="ED2839"/>
    <a:srgbClr val="0C3291"/>
    <a:srgbClr val="69027D"/>
    <a:srgbClr val="1CA07F"/>
    <a:srgbClr val="7095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580"/>
    <p:restoredTop sz="94658"/>
  </p:normalViewPr>
  <p:slideViewPr>
    <p:cSldViewPr snapToGrid="0">
      <p:cViewPr varScale="1">
        <p:scale>
          <a:sx n="120" d="100"/>
          <a:sy n="120" d="100"/>
        </p:scale>
        <p:origin x="14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5586E5-18CA-1246-855B-152E5F6FD9C2}" type="datetimeFigureOut">
              <a:rPr lang="es-CL" smtClean="0"/>
              <a:t>16-06-25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4B1617-79A6-CE4B-99EC-D28E6D884C6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48704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ai.cl/material-corporativo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orta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0E84CC-1750-B989-525C-2EAFC81F2C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36236"/>
            <a:ext cx="9144000" cy="2387600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  <a:latin typeface="MADE TOMMY" panose="02000503000000020004" pitchFamily="2" charset="77"/>
              </a:defRPr>
            </a:lvl1pPr>
          </a:lstStyle>
          <a:p>
            <a:r>
              <a:rPr lang="es-MX" dirty="0"/>
              <a:t>Título para</a:t>
            </a:r>
            <a:br>
              <a:rPr lang="es-MX" dirty="0"/>
            </a:br>
            <a:r>
              <a:rPr lang="es-MX" dirty="0"/>
              <a:t>Presentación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C5AC8B-306D-7B6C-BFEC-5236B1FF4CB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 spc="300">
                <a:solidFill>
                  <a:schemeClr val="bg1"/>
                </a:solidFill>
                <a:latin typeface="MADETOMMY-LIGHT" panose="02000503000000020004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 dirty="0"/>
              <a:t>SUBTÍTULO PRESENTACIÓN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5E70AA1-4FE5-9E14-D5D0-2121D18E3F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570" y="6356350"/>
            <a:ext cx="2743200" cy="365125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MADETOMMY-LIGHT" panose="02000503000000020004" pitchFamily="2" charset="77"/>
              </a:defRPr>
            </a:lvl1pPr>
          </a:lstStyle>
          <a:p>
            <a:fld id="{23C57F0B-67C3-1545-A3B7-3775370E2A3A}" type="datetime1">
              <a:rPr lang="es-CL" smtClean="0"/>
              <a:t>16-06-25</a:t>
            </a:fld>
            <a:endParaRPr lang="es-CL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06D61FA-6E6A-3727-29C7-48A8970A97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2BBED0E4-158F-56D4-D423-1FA9E4485EB5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F3C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24C7C7A9-C0F8-6920-B3C8-53514E13FC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570" y="328406"/>
            <a:ext cx="3390481" cy="77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51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tadilla foto destacado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E7B5D01-2BF5-C716-BE8E-1D273228D4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535" b="123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F1AC9F5B-04C6-50FB-8313-DAA5ED42317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188" y="4403758"/>
            <a:ext cx="5111750" cy="1972979"/>
          </a:xfrm>
        </p:spPr>
        <p:txBody>
          <a:bodyPr>
            <a:normAutofit/>
          </a:bodyPr>
          <a:lstStyle>
            <a:lvl1pPr marL="0" indent="0" algn="l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4C4035E-F7BB-F703-178C-A8B1FED0FCCB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F3C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52916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3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D449425-39E1-A305-0D21-347A01884F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44F5E75C-7153-C69D-F633-ACE8235421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E4D1E76A-A1C9-1864-2C2E-0AA0D511584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192447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9B8014ED-B7A1-F405-D2F7-8310211C47B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546694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DD2630C-58E2-6BEA-259C-96020E0C0D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570" y="328406"/>
            <a:ext cx="3390481" cy="772698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2BD7C0BB-CB2B-F65B-87EB-C014EAEC9476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F3C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18021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ADD3816F-2E2A-7A88-A56D-2BA451BBD3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00399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61E2331-2EE5-C878-2C91-B913007F56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954261A-AFDF-033B-7D64-55B69345DC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6067" b="819"/>
          <a:stretch/>
        </p:blipFill>
        <p:spPr>
          <a:xfrm>
            <a:off x="4323347" y="1825625"/>
            <a:ext cx="6502840" cy="435133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FB6460-37D4-AE76-D8FD-708E55ABF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8570" y="328406"/>
            <a:ext cx="3390481" cy="772698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715F1ED4-6A1F-65D3-2BF9-1A4325E042D9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F3C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29127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7E97DCD9-D3D4-5686-2B00-0D022799EE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F081E88C-3ACC-7640-6EE5-64A69909FDBF}"/>
              </a:ext>
            </a:extLst>
          </p:cNvPr>
          <p:cNvSpPr/>
          <p:nvPr userDrawn="1"/>
        </p:nvSpPr>
        <p:spPr>
          <a:xfrm>
            <a:off x="838201" y="2199503"/>
            <a:ext cx="9921250" cy="39774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72046F3-F997-6BC3-3E80-0F91A097A3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570" y="328406"/>
            <a:ext cx="3390481" cy="772698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333ABF7E-74C8-2C3F-F4FD-D41EFC8733C2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F3C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58544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final se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55FAE5B5-08B8-3C90-FBAA-51C402D4A359}"/>
              </a:ext>
            </a:extLst>
          </p:cNvPr>
          <p:cNvSpPr/>
          <p:nvPr userDrawn="1"/>
        </p:nvSpPr>
        <p:spPr>
          <a:xfrm>
            <a:off x="0" y="-9728"/>
            <a:ext cx="12192000" cy="6867728"/>
          </a:xfrm>
          <a:prstGeom prst="rect">
            <a:avLst/>
          </a:prstGeom>
          <a:solidFill>
            <a:srgbClr val="F3C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DFF404F-D6BD-A41F-E4B0-D37DC73899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9728"/>
            <a:ext cx="11730787" cy="625471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4828AD9-5FE8-B9CB-80A7-12E87DB7ACD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570" y="328406"/>
            <a:ext cx="3390481" cy="77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999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cier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31E63B6-AD8B-3411-B6F2-2C6F1FBC7C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45109" y="3039831"/>
            <a:ext cx="3390481" cy="77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45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V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15">
            <a:extLst>
              <a:ext uri="{FF2B5EF4-FFF2-40B4-BE49-F238E27FC236}">
                <a16:creationId xmlns:a16="http://schemas.microsoft.com/office/drawing/2014/main" id="{99266207-CA1A-ABFD-68AC-91700D536B59}"/>
              </a:ext>
            </a:extLst>
          </p:cNvPr>
          <p:cNvSpPr txBox="1"/>
          <p:nvPr userDrawn="1"/>
        </p:nvSpPr>
        <p:spPr>
          <a:xfrm>
            <a:off x="2090167" y="2321004"/>
            <a:ext cx="80116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dirty="0">
                <a:latin typeface="MADE TOMMY" panose="02000503000000020004" pitchFamily="2" charset="77"/>
              </a:rPr>
              <a:t>IMPORTANTE Instructivo PPT:</a:t>
            </a:r>
          </a:p>
          <a:p>
            <a:endParaRPr lang="es-CL" sz="2400" dirty="0">
              <a:latin typeface="MADE TOMMY" panose="02000503000000020004" pitchFamily="2" charset="77"/>
            </a:endParaRPr>
          </a:p>
          <a:p>
            <a:r>
              <a:rPr lang="es-CL" dirty="0">
                <a:latin typeface="MADETOMMY-LIGHT" panose="02000503000000020004" pitchFamily="2" charset="77"/>
              </a:rPr>
              <a:t>Antes de trabajar la PPT, se debe descargar e instalar tipografía corporativa </a:t>
            </a:r>
            <a:r>
              <a:rPr lang="es-CL" dirty="0" err="1">
                <a:latin typeface="MADETOMMY-LIGHT" panose="02000503000000020004" pitchFamily="2" charset="77"/>
              </a:rPr>
              <a:t>Made</a:t>
            </a:r>
            <a:r>
              <a:rPr lang="es-CL" dirty="0">
                <a:latin typeface="MADETOMMY-LIGHT" panose="02000503000000020004" pitchFamily="2" charset="77"/>
              </a:rPr>
              <a:t> Tommy, disponible en </a:t>
            </a:r>
            <a:r>
              <a:rPr lang="es-CL" baseline="0" dirty="0">
                <a:solidFill>
                  <a:srgbClr val="FF0000"/>
                </a:solidFill>
                <a:latin typeface="MADETOMMY-LIGHT" panose="02000503000000020004" pitchFamily="2" charset="7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https://www.uai.cl/material-corporativo</a:t>
            </a:r>
            <a:r>
              <a:rPr lang="es-CL" dirty="0">
                <a:latin typeface="MADETOMMY-LIGHT" panose="02000503000000020004" pitchFamily="2" charset="77"/>
              </a:rPr>
              <a:t>, para que los textos queden en ese formato homologado.</a:t>
            </a:r>
          </a:p>
          <a:p>
            <a:endParaRPr lang="es-CL" dirty="0">
              <a:latin typeface="MADETOMMY-LIGHT" panose="02000503000000020004" pitchFamily="2" charset="77"/>
            </a:endParaRPr>
          </a:p>
          <a:p>
            <a:r>
              <a:rPr lang="es-CL" dirty="0">
                <a:latin typeface="MADETOMMY-LIGHT" panose="02000503000000020004" pitchFamily="2" charset="77"/>
              </a:rPr>
              <a:t>Eliminar esta diapositiva después de este paso.</a:t>
            </a:r>
          </a:p>
        </p:txBody>
      </p:sp>
    </p:spTree>
    <p:extLst>
      <p:ext uri="{BB962C8B-B14F-4D97-AF65-F5344CB8AC3E}">
        <p14:creationId xmlns:p14="http://schemas.microsoft.com/office/powerpoint/2010/main" val="2980644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 present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6F47298-96FA-F23F-CB62-9DCAF4455B3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908990"/>
            <a:ext cx="9492049" cy="2527714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MADE TOMMY" panose="02000503000000020004" pitchFamily="2" charset="77"/>
              </a:defRPr>
            </a:lvl1pPr>
          </a:lstStyle>
          <a:p>
            <a:pPr lvl="0"/>
            <a:r>
              <a:rPr lang="es-MX" dirty="0"/>
              <a:t>Tema 1</a:t>
            </a:r>
          </a:p>
          <a:p>
            <a:pPr lvl="0"/>
            <a:r>
              <a:rPr lang="es-MX" dirty="0"/>
              <a:t>Tema 2</a:t>
            </a:r>
          </a:p>
          <a:p>
            <a:pPr lvl="0"/>
            <a:r>
              <a:rPr lang="es-MX" dirty="0"/>
              <a:t>Tema 3</a:t>
            </a:r>
          </a:p>
          <a:p>
            <a:pPr lvl="0"/>
            <a:r>
              <a:rPr lang="es-MX" dirty="0"/>
              <a:t>Tema 4</a:t>
            </a:r>
          </a:p>
          <a:p>
            <a:pPr lvl="0"/>
            <a:r>
              <a:rPr lang="es-MX" dirty="0"/>
              <a:t>Tema 5</a:t>
            </a:r>
            <a:endParaRPr lang="es-CL" dirty="0"/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A8F2009E-2845-D700-A546-60D87314862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38200" y="2198066"/>
            <a:ext cx="9492049" cy="41212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MADE TOMMY" panose="02000503000000020004" pitchFamily="2" charset="77"/>
              </a:defRPr>
            </a:lvl1pPr>
          </a:lstStyle>
          <a:p>
            <a:pPr lvl="0"/>
            <a:r>
              <a:rPr lang="es-MX" dirty="0"/>
              <a:t>Contenidos:</a:t>
            </a:r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AD3B142-AE6F-9922-1C2B-8E875817FF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C56C1E9-472E-8358-38A6-0C3B2FA378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570" y="328406"/>
            <a:ext cx="3390481" cy="772698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6449D20B-060B-6CDE-DA15-86D825241E94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F3C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15779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tem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36AAFBC-020B-64CF-C95D-2DC198D17D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2214011"/>
            <a:ext cx="9621966" cy="1500187"/>
          </a:xfr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MADETOMMY-MEDIUM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 dirty="0"/>
              <a:t>Tema 1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4AFBFCB-F774-B979-E4DD-1648D3DAC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77829A9-307A-C792-033E-CFFB688F83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570" y="328406"/>
            <a:ext cx="3390481" cy="772698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6803005-9E2D-2460-BC48-234FF05CA7C3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F3C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56502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5CD14E-40E4-A119-6C50-2A013069E2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912178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BAAECD2-4D06-BD95-BB62-214023B8F9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4EC93EB-16D2-849A-6838-9727A8F8C4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570" y="328406"/>
            <a:ext cx="3390481" cy="772698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FF78F251-2D61-9B95-1500-F9B46D3EA89C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F3C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24443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texto 2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C2F7FA78-604B-E5CD-8B79-2A8E1B5B4F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 rot="16200000">
            <a:off x="8194394" y="2860394"/>
            <a:ext cx="6858000" cy="1137212"/>
          </a:xfrm>
          <a:prstGeom prst="rect">
            <a:avLst/>
          </a:prstGeom>
        </p:spPr>
      </p:pic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4CBF4CBF-4FB0-BCF8-84E4-73906A5543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710177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D63963C5-FD37-174B-E448-2B03DF8BA3F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872453" y="1825625"/>
            <a:ext cx="4710177" cy="4351338"/>
          </a:xfrm>
        </p:spPr>
        <p:txBody>
          <a:bodyPr/>
          <a:lstStyle>
            <a:lvl1pPr>
              <a:defRPr>
                <a:latin typeface="MADE TOMMY" panose="02000503000000020004" pitchFamily="2" charset="77"/>
              </a:defRPr>
            </a:lvl1pPr>
            <a:lvl2pPr>
              <a:defRPr>
                <a:latin typeface="MADE TOMMY" panose="02000503000000020004" pitchFamily="2" charset="77"/>
              </a:defRPr>
            </a:lvl2pPr>
            <a:lvl3pPr>
              <a:defRPr>
                <a:latin typeface="MADE TOMMY" panose="02000503000000020004" pitchFamily="2" charset="77"/>
              </a:defRPr>
            </a:lvl3pPr>
            <a:lvl4pPr>
              <a:defRPr>
                <a:latin typeface="MADE TOMMY" panose="02000503000000020004" pitchFamily="2" charset="77"/>
              </a:defRPr>
            </a:lvl4pPr>
            <a:lvl5pPr>
              <a:defRPr>
                <a:latin typeface="MADE TOMMY" panose="02000503000000020004" pitchFamily="2" charset="77"/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88C7139-07D2-AE4B-EB15-CDE264BEDE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570" y="328406"/>
            <a:ext cx="3390481" cy="77269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B1D45CF8-4222-5BAE-10A8-E9255B47DB92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F3C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88113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foto destacado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FD97776-7549-48AD-2CC6-5B2431D96E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54" b="95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A2B5287C-83FD-8E13-AAF4-695C579322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5440" y="4403758"/>
            <a:ext cx="5111750" cy="1972979"/>
          </a:xfrm>
        </p:spPr>
        <p:txBody>
          <a:bodyPr>
            <a:normAutofit/>
          </a:bodyPr>
          <a:lstStyle>
            <a:lvl1pPr marL="0" indent="0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ABC5500-36B3-8AAF-84E4-4E3979F0A9FC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F3C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4463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foto destacad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FD97776-7549-48AD-2CC6-5B2431D96E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7902" b="790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A2B5287C-83FD-8E13-AAF4-695C579322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655135" y="4403758"/>
            <a:ext cx="5111750" cy="1972979"/>
          </a:xfrm>
        </p:spPr>
        <p:txBody>
          <a:bodyPr>
            <a:normAutofit/>
          </a:bodyPr>
          <a:lstStyle>
            <a:lvl1pPr marL="0" indent="0" algn="r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0AA091C-66BF-4278-EF94-D1F19002E5BD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F3C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87468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adilla foto destacado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F7E6614-0456-2A2B-276D-55F0687BA1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883" b="888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Marcador de texto 2">
            <a:extLst>
              <a:ext uri="{FF2B5EF4-FFF2-40B4-BE49-F238E27FC236}">
                <a16:creationId xmlns:a16="http://schemas.microsoft.com/office/drawing/2014/main" id="{FEF56C23-DCC0-182D-2746-E4D5FCA126B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5440" y="4403758"/>
            <a:ext cx="5111750" cy="1972979"/>
          </a:xfrm>
        </p:spPr>
        <p:txBody>
          <a:bodyPr>
            <a:normAutofit/>
          </a:bodyPr>
          <a:lstStyle>
            <a:lvl1pPr marL="0" indent="0">
              <a:buNone/>
              <a:defRPr sz="3400" b="1" i="0" baseline="0">
                <a:solidFill>
                  <a:schemeClr val="bg1"/>
                </a:solidFill>
                <a:latin typeface="MADE TOMMY" panose="02000503000000020004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r>
              <a:rPr lang="es-CL" dirty="0">
                <a:effectLst/>
                <a:latin typeface="Helvetica" pitchFamily="2" charset="0"/>
              </a:rPr>
              <a:t>Es </a:t>
            </a:r>
            <a:r>
              <a:rPr lang="es-CL" dirty="0" err="1">
                <a:effectLst/>
                <a:latin typeface="Helvetica" pitchFamily="2" charset="0"/>
              </a:rPr>
              <a:t>adit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etus</a:t>
            </a:r>
            <a:r>
              <a:rPr lang="es-CL" dirty="0">
                <a:effectLst/>
                <a:latin typeface="Helvetica" pitchFamily="2" charset="0"/>
              </a:rPr>
              <a:t>, sunt, </a:t>
            </a:r>
            <a:r>
              <a:rPr lang="es-CL" dirty="0" err="1">
                <a:effectLst/>
                <a:latin typeface="Helvetica" pitchFamily="2" charset="0"/>
              </a:rPr>
              <a:t>eturemporpos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sitatecusam</a:t>
            </a:r>
            <a:r>
              <a:rPr lang="es-CL" dirty="0">
                <a:effectLst/>
                <a:latin typeface="Helvetica" pitchFamily="2" charset="0"/>
              </a:rPr>
              <a:t> es </a:t>
            </a:r>
            <a:r>
              <a:rPr lang="es-CL" dirty="0" err="1">
                <a:effectLst/>
                <a:latin typeface="Helvetica" pitchFamily="2" charset="0"/>
              </a:rPr>
              <a:t>eos</a:t>
            </a:r>
            <a:r>
              <a:rPr lang="es-CL" dirty="0">
                <a:effectLst/>
                <a:latin typeface="Helvetica" pitchFamily="2" charset="0"/>
              </a:rPr>
              <a:t> as res </a:t>
            </a:r>
            <a:r>
              <a:rPr lang="es-CL" dirty="0" err="1">
                <a:effectLst/>
                <a:latin typeface="Helvetica" pitchFamily="2" charset="0"/>
              </a:rPr>
              <a:t>dolorest</a:t>
            </a:r>
            <a:r>
              <a:rPr lang="es-CL" dirty="0">
                <a:effectLst/>
                <a:latin typeface="Helvetica" pitchFamily="2" charset="0"/>
              </a:rPr>
              <a:t>, </a:t>
            </a:r>
            <a:r>
              <a:rPr lang="es-CL" dirty="0" err="1">
                <a:effectLst/>
                <a:latin typeface="Helvetica" pitchFamily="2" charset="0"/>
              </a:rPr>
              <a:t>aut</a:t>
            </a:r>
            <a:r>
              <a:rPr lang="es-CL" dirty="0">
                <a:effectLst/>
                <a:latin typeface="Helvetica" pitchFamily="2" charset="0"/>
              </a:rPr>
              <a:t> </a:t>
            </a:r>
            <a:r>
              <a:rPr lang="es-CL" dirty="0" err="1">
                <a:effectLst/>
                <a:latin typeface="Helvetica" pitchFamily="2" charset="0"/>
              </a:rPr>
              <a:t>laut</a:t>
            </a:r>
            <a:endParaRPr lang="es-CL" dirty="0">
              <a:effectLst/>
              <a:latin typeface="Helvetica" pitchFamily="2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2070F2E-A7F1-EE6A-5C19-46BCF5498452}"/>
              </a:ext>
            </a:extLst>
          </p:cNvPr>
          <p:cNvSpPr/>
          <p:nvPr userDrawn="1"/>
        </p:nvSpPr>
        <p:spPr>
          <a:xfrm>
            <a:off x="0" y="0"/>
            <a:ext cx="96253" cy="6858000"/>
          </a:xfrm>
          <a:prstGeom prst="rect">
            <a:avLst/>
          </a:prstGeom>
          <a:solidFill>
            <a:srgbClr val="F3C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17816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8218612-4086-ED98-19A2-FED4B935F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0FC378A-96F9-281B-B181-9AE3EC6C8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5D4B49-B733-DD72-9F7E-CE27654888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A4507C-9601-D34E-B83E-9A3304331D55}" type="datetime1">
              <a:rPr lang="es-CL" smtClean="0"/>
              <a:t>16-06-25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23E92B-3C70-529D-C0DD-437B9E023D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E74F95-6F8E-0CA6-0901-1DF7385A6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915FAE-EC01-BA4D-9BBB-DE602F6C29A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60496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62" r:id="rId3"/>
    <p:sldLayoutId id="2147483663" r:id="rId4"/>
    <p:sldLayoutId id="2147483664" r:id="rId5"/>
    <p:sldLayoutId id="2147483665" r:id="rId6"/>
    <p:sldLayoutId id="2147483672" r:id="rId7"/>
    <p:sldLayoutId id="2147483673" r:id="rId8"/>
    <p:sldLayoutId id="2147483675" r:id="rId9"/>
    <p:sldLayoutId id="2147483676" r:id="rId10"/>
    <p:sldLayoutId id="2147483666" r:id="rId11"/>
    <p:sldLayoutId id="2147483667" r:id="rId12"/>
    <p:sldLayoutId id="2147483668" r:id="rId13"/>
    <p:sldLayoutId id="2147483670" r:id="rId14"/>
    <p:sldLayoutId id="2147483669" r:id="rId15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19875-B02F-EBDD-CCAF-38756C94DE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FCD26E-75F3-E15A-70DF-08F8401AE2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30C93E2-7A73-34E9-EB10-AF97C23B8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692D-83E3-8544-87F0-4B1B4CD40DF2}" type="datetime1">
              <a:rPr lang="es-CL" smtClean="0"/>
              <a:t>16-06-25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039992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26CEF3-C685-FA1C-BEEE-EF08224FC1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3893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C0E551EA-E92A-0EDB-0735-601452FF1B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39C93-766F-1BCF-2E21-8C0CD5C94FFA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3351B2B-2EAB-6C1C-A34F-C2AA32573EDA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1814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5F19E85-8FFC-B49B-28BF-89C426E6641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39042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8775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405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9578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3AB76DB3-E6F4-1457-48C6-2B85B6A17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72EB17-DF2E-67E8-9EB3-C33DDE1B53F8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lnSpcReduction="10000"/>
          </a:bodyPr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847766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99191CF-FB37-8E5E-EE99-143C0EFB20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2774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8F235529-9831-1D19-F044-46D0AF5EABD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43020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65AA230A-CD4E-348B-349D-80EE95C7A1F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0E0EB7-4E4B-8DD0-BE6A-2F9D0067A3F6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19241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488D7-0598-8C0C-80F4-AC53D6816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BD19806-4BD9-FFB8-1437-1B182BEB35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77770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6BB40-0B19-3555-008C-98F60BFE5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264A050-062C-6BCA-9A0F-C201B314B6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80651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4BC64BA-CB59-B65A-BE41-27AD414A11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3511768"/>
      </p:ext>
    </p:extLst>
  </p:cSld>
  <p:clrMapOvr>
    <a:masterClrMapping/>
  </p:clrMapOvr>
</p:sld>
</file>

<file path=ppt/theme/theme1.xml><?xml version="1.0" encoding="utf-8"?>
<a:theme xmlns:a="http://schemas.openxmlformats.org/drawingml/2006/main" name="UAI Corporativ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1</Words>
  <Application>Microsoft Macintosh PowerPoint</Application>
  <PresentationFormat>Panorámica</PresentationFormat>
  <Paragraphs>1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2" baseType="lpstr">
      <vt:lpstr>Aptos</vt:lpstr>
      <vt:lpstr>Aptos Display</vt:lpstr>
      <vt:lpstr>Arial</vt:lpstr>
      <vt:lpstr>Helvetica</vt:lpstr>
      <vt:lpstr>MADE TOMMY</vt:lpstr>
      <vt:lpstr>MADETOMMY-LIGHT</vt:lpstr>
      <vt:lpstr>MADETOMMY-MEDIUM</vt:lpstr>
      <vt:lpstr>UAI Corporativo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Loreto Da Bove</dc:creator>
  <cp:lastModifiedBy>Loreto Da Bove</cp:lastModifiedBy>
  <cp:revision>34</cp:revision>
  <dcterms:created xsi:type="dcterms:W3CDTF">2024-10-28T21:00:19Z</dcterms:created>
  <dcterms:modified xsi:type="dcterms:W3CDTF">2025-06-16T18:39:01Z</dcterms:modified>
</cp:coreProperties>
</file>