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7A84"/>
    <a:srgbClr val="C99B00"/>
    <a:srgbClr val="ED2839"/>
    <a:srgbClr val="0C3291"/>
    <a:srgbClr val="69027D"/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80"/>
    <p:restoredTop sz="94658"/>
  </p:normalViewPr>
  <p:slideViewPr>
    <p:cSldViewPr snapToGrid="0">
      <p:cViewPr varScale="1">
        <p:scale>
          <a:sx n="120" d="100"/>
          <a:sy n="120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A8F76-49D7-9E40-9CAD-72DA6660BC00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EF213-AAF8-B049-91BB-DF7B17CA13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44255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6236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E70AA1-4FE5-9E14-D5D0-2121D18E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570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fld id="{7781CC42-8ADA-6941-AB02-66326C0C84B3}" type="datetime1">
              <a:rPr lang="es-CL" smtClean="0"/>
              <a:t>16-06-25</a:t>
            </a:fld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BFE3B0EC-C312-A5CB-6E05-D34A1C120DD6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003A204-E614-61E1-8BCF-67DC6B2626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3C38BA2E-DA82-0104-E649-7FEB345BF39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2B1C483-BBFC-FF1A-31C6-897FE3959FB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1FB754-5A64-9A1C-E6A0-6266EF311CEE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DAF96637-96BD-D3F9-3EBA-B0D3F762C5CD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7CC2A89-5111-521E-C97C-DE0400CF56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27DC3B91-5950-A873-C7E0-49EBA7A26CF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C6CD153-6231-A580-7E9A-C49B8376F5E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2198676C-AAC3-5C9B-BFFA-CE66E74EE14A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5600D38B-7E92-8A26-90F4-124C4B5796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AA3E88A-1E3E-9D05-6CB4-68FB309D5E79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F37B3-579E-188A-1F2F-3534A48D16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381E37E-C03C-B16B-93EB-AADF79BD0042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4CE0A6A-63DA-09A4-135C-B23F2D2D49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83453D26-5A21-7960-5B87-46AC045936F7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-4864"/>
            <a:ext cx="12192000" cy="6867728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E85FD0C-402C-2CE6-7C46-2ECAD03D19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1975"/>
            <a:ext cx="3283863" cy="7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9217D88E-EE49-6849-1744-5B801D9980CB}"/>
              </a:ext>
            </a:extLst>
          </p:cNvPr>
          <p:cNvGrpSpPr/>
          <p:nvPr userDrawn="1"/>
        </p:nvGrpSpPr>
        <p:grpSpPr>
          <a:xfrm>
            <a:off x="4454069" y="3054172"/>
            <a:ext cx="3283863" cy="749656"/>
            <a:chOff x="628570" y="321975"/>
            <a:chExt cx="3283863" cy="74965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CC393094-6C71-58BA-B86D-A9317D7203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4932BD1A-82E5-0EA6-4ABE-24BBD389DDE3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03EAB2E-A5D4-006F-4468-C2DCF703B33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9ED6B06-2CA5-66DC-349F-C948B8ACA959}"/>
              </a:ext>
            </a:extLst>
          </p:cNvPr>
          <p:cNvGrpSpPr/>
          <p:nvPr userDrawn="1"/>
        </p:nvGrpSpPr>
        <p:grpSpPr>
          <a:xfrm>
            <a:off x="628570" y="329175"/>
            <a:ext cx="3283863" cy="749656"/>
            <a:chOff x="628570" y="321975"/>
            <a:chExt cx="3283863" cy="749656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986C524F-0A06-8F72-7F5F-FB3CB9C27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9D0AE9CB-6498-524A-D124-E53E467241BB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B55396E-871A-313E-E327-C1B466BF649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E4ECDC3-48A0-A048-DDFD-036F658C1C44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9683973D-BEF1-AB57-AC4B-EAEBEFB742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15EA03A-B752-397E-097B-A9884A7FF96A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CE5B7A5-E060-D0C2-3F11-F2F83583D92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054B52CE-28BC-F2D3-3733-B3B1E78BFAD9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BDE9AEF-498C-E817-3830-543E2D8E81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5C41E304-DDAE-2BAF-A77A-BC4D25A877D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F0C5BAD-B104-E2CB-2459-C0B5FD6BE9F8}"/>
              </a:ext>
            </a:extLst>
          </p:cNvPr>
          <p:cNvGrpSpPr/>
          <p:nvPr userDrawn="1"/>
        </p:nvGrpSpPr>
        <p:grpSpPr>
          <a:xfrm>
            <a:off x="628570" y="321975"/>
            <a:ext cx="3283863" cy="749656"/>
            <a:chOff x="628570" y="321975"/>
            <a:chExt cx="3283863" cy="749656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0DF10B09-A982-A5FA-A7E1-B7BFE822E1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1975"/>
              <a:ext cx="3283863" cy="743225"/>
            </a:xfrm>
            <a:prstGeom prst="rect">
              <a:avLst/>
            </a:prstGeom>
          </p:spPr>
        </p:pic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C31B280F-98FB-3D51-B248-C91F0D7F6B70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EF58B8A-90C3-94D1-A637-DDF04B45279F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A5F78-46DD-A044-A70A-1D597FB5E405}" type="datetime1">
              <a:rPr lang="es-CL" smtClean="0"/>
              <a:t>16-06-25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4E7DDF-B521-D6A8-3D57-8C8A6F1F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AECA-30FC-6544-A4AD-E204585AE480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AB76DB3-E6F4-1457-48C6-2B85B6A1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72EB17-DF2E-67E8-9EB3-C33DDE1B53F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</Words>
  <Application>Microsoft Macintosh PowerPoint</Application>
  <PresentationFormat>Panorámica</PresentationFormat>
  <Paragraphs>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37</cp:revision>
  <dcterms:created xsi:type="dcterms:W3CDTF">2024-10-28T21:00:19Z</dcterms:created>
  <dcterms:modified xsi:type="dcterms:W3CDTF">2025-06-16T17:55:16Z</dcterms:modified>
</cp:coreProperties>
</file>