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84"/>
    <p:restoredTop sz="94662"/>
  </p:normalViewPr>
  <p:slideViewPr>
    <p:cSldViewPr snapToGrid="0">
      <p:cViewPr varScale="1">
        <p:scale>
          <a:sx n="181" d="100"/>
          <a:sy n="181" d="100"/>
        </p:scale>
        <p:origin x="1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5A096-3E2D-5845-BF4F-D773DB32E9A1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F8E86-BA6E-9F44-B127-92018075631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8063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143FF12-26F7-B3A9-A3E6-7EFFACD0AFAB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DD61A5F-2754-83C2-8562-CCC84E6583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C38BA2E-DA82-0104-E649-7FEB345BF394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14" name="Marcador de fecha 13">
            <a:extLst>
              <a:ext uri="{FF2B5EF4-FFF2-40B4-BE49-F238E27FC236}">
                <a16:creationId xmlns:a16="http://schemas.microsoft.com/office/drawing/2014/main" id="{DD965C0F-FC04-9DA5-5A42-717F3DEB83D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83041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r>
              <a:rPr lang="es-CL"/>
              <a:t>13 / 06 / 25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2B1C483-BBFC-FF1A-31C6-897FE3959FB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3B0979-AD1C-F619-4680-0B54C541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52C0AC-B6FF-6D4D-7A6C-3800CBB62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CB38834-0C8D-9110-4FDC-5A2C39B8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1FB754-5A64-9A1C-E6A0-6266EF311CEE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9E1AA39-7C78-FF43-72BE-F110E42C766C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C8395CF-FFE8-C374-BBBF-92295A8032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323341DF-5E81-71D1-0AA4-6B0CD13278CD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AC55BD-65B4-3887-6381-E891506AB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F689EF-CE02-156B-F879-2C8E38214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CA9D98F-E719-DF42-A319-44E29F02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C6CD153-6231-A580-7E9A-C49B8376F5E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00EFF462-E8FD-905B-3663-EDF40DE58BD6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92FECB8-1811-FBD4-7812-6F295F2C85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4335507-D76B-48C4-ED49-851F5A732B0D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397B4C-8B42-CD61-20C7-5835CFA8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63B4BE-0B77-C4A7-A683-F27B7D239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7CF11C-7FC2-A7CA-615F-3A4672AC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17FF37B3-579E-188A-1F2F-3534A48D16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813ED8B-0058-3102-565F-B64AF210C8B3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12F67B60-0194-7AFF-9EDB-85AD6FF49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5B6921E4-02F0-64C0-3490-8DE10D420DE2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9728"/>
            <a:ext cx="12192000" cy="6867728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25333285-0A80-40E4-1F4E-5C9F153F3676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2F2B4E2-715C-60DD-F85D-B9F6FC57F8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2BDCAC82-4429-7B6D-B0C8-9E1AC03840FE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67D94FA7-BE77-9258-C2E5-E729D73AC691}"/>
              </a:ext>
            </a:extLst>
          </p:cNvPr>
          <p:cNvGrpSpPr/>
          <p:nvPr userDrawn="1"/>
        </p:nvGrpSpPr>
        <p:grpSpPr>
          <a:xfrm>
            <a:off x="4454068" y="3057386"/>
            <a:ext cx="3283863" cy="743225"/>
            <a:chOff x="628570" y="328406"/>
            <a:chExt cx="3283863" cy="743225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37CF313-BB74-F0B2-62E2-77D4AEAAD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BB5A74F-F0D5-6F83-1CBE-E4279D22DFD7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2DA9F6C-3A80-49FA-D4CB-495EE2C7A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742C31-8B56-C40B-0C21-0AA74E8A9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5804FC-2F72-28F5-2698-5E05A6E1A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49AEB1-3727-E8AF-6AF8-A388A53A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ED2283-A206-524B-84CA-43A5341BB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5877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176898-35BA-38B5-9E20-08331941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B31B96-7B0B-1227-F25F-BC7713753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20BAB-26E5-9CBE-520B-1BA3D46C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03EAB2E-A5D4-006F-4468-C2DCF703B33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F2397AD9-3536-BE55-BB02-BBCA9138BFEB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B7157AF-D8DD-8CE8-AA28-1D48AF96A1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EB97D81A-EDE4-7FEA-9F92-B0FE158EF747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63EDC9-7EC4-AB67-64AE-18C0EAF4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1B2AC9-47B3-9E4B-4ECA-0DF067C30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8199F7-806C-F482-8596-71AD5553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B55396E-871A-313E-E327-C1B466BF649A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493D294-589E-7E77-9C66-FC4C567981BD}"/>
              </a:ext>
            </a:extLst>
          </p:cNvPr>
          <p:cNvGrpSpPr/>
          <p:nvPr userDrawn="1"/>
        </p:nvGrpSpPr>
        <p:grpSpPr>
          <a:xfrm>
            <a:off x="628570" y="328406"/>
            <a:ext cx="3283863" cy="743225"/>
            <a:chOff x="628570" y="328406"/>
            <a:chExt cx="3283863" cy="743225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AA1A21E-ACFF-BCDD-C398-9E957E9F97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28570" y="328406"/>
              <a:ext cx="3283863" cy="743225"/>
            </a:xfrm>
            <a:prstGeom prst="rect">
              <a:avLst/>
            </a:prstGeom>
          </p:spPr>
        </p:pic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2AAF477-3602-1EC1-88B2-60D9C7BF2A2A}"/>
                </a:ext>
              </a:extLst>
            </p:cNvPr>
            <p:cNvSpPr/>
            <p:nvPr userDrawn="1"/>
          </p:nvSpPr>
          <p:spPr>
            <a:xfrm>
              <a:off x="628570" y="328407"/>
              <a:ext cx="3283863" cy="743224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2B0ED6-3922-E052-07F1-C68246C82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1B12DF-47DD-C4BD-8FC3-952902C3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EB3C29-69CF-D399-2FB2-1326A418E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CE5B7A5-E060-D0C2-3F11-F2F83583D92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361F01-1892-C2C8-C7CB-A4FCAB7AF0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283863" cy="7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3964E6D-B2FC-705E-1A25-2C8AE1304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CL"/>
              <a:t>13 / 06 / 25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283417-E479-A73F-8F4B-23801D6F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117005-45E1-7D38-044B-003EB45C0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D3C8E6-A539-B697-0613-05080DC374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283863" cy="7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61D77B8-2FE8-4E7C-89A5-E9BBD40E346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EF58B8A-90C3-94D1-A637-DDF04B45279F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1CA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CL"/>
              <a:t>13 / 06 / 25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  <p:sldLayoutId id="2147483671" r:id="rId1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7B62E9-5792-BA0C-EA52-CFCFAF9BE5B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s-CL"/>
              <a:t>13 / 06 / 25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31</cp:revision>
  <dcterms:created xsi:type="dcterms:W3CDTF">2024-10-28T21:00:19Z</dcterms:created>
  <dcterms:modified xsi:type="dcterms:W3CDTF">2025-06-16T16:25:49Z</dcterms:modified>
</cp:coreProperties>
</file>