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400"/>
    <a:srgbClr val="00AFD8"/>
    <a:srgbClr val="B67A84"/>
    <a:srgbClr val="C99B00"/>
    <a:srgbClr val="ED2839"/>
    <a:srgbClr val="0C3291"/>
    <a:srgbClr val="69027D"/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94658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E653D-2B58-B242-82D6-EABD6FC6FA92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980EC-2817-4F4D-AEB2-54B484DD3C9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6155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6236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6084F374-B603-1D17-6683-19917A96DF1D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BC5CE3EE-EBEF-4DC8-238D-2716DA8DC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3C38BA2E-DA82-0104-E649-7FEB345BF39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11" name="Marcador de fecha 10">
            <a:extLst>
              <a:ext uri="{FF2B5EF4-FFF2-40B4-BE49-F238E27FC236}">
                <a16:creationId xmlns:a16="http://schemas.microsoft.com/office/drawing/2014/main" id="{64E48430-1550-4C8D-57F9-05F40318E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570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fld id="{0C2379C6-5238-D840-98C8-0020B51C138B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2B1C483-BBFC-FF1A-31C6-897FE3959FB9}"/>
              </a:ext>
            </a:extLst>
          </p:cNvPr>
          <p:cNvSpPr/>
          <p:nvPr userDrawn="1"/>
        </p:nvSpPr>
        <p:spPr>
          <a:xfrm>
            <a:off x="7241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1FB754-5A64-9A1C-E6A0-6266EF311CEE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80ED21D-B0F3-4EDA-CAD8-588E6C6E8078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E498BBC-233A-7046-DF91-31A50C1B78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952F3A63-27BB-8A01-6ED7-C47031934572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C6CD153-6231-A580-7E9A-C49B8376F5E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595B7DE8-23CC-EECC-B531-68B3CE4DBD04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EAB94FE-A06D-3366-0D59-0676AF2B4C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EFCB448A-B01C-2732-A04B-D1560ADE2271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F37B3-579E-188A-1F2F-3534A48D16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958359D4-0DDD-B47F-509F-4283DC8EC703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8C4C090-BBCC-7063-61BA-1D0BEC3EF3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90AAE56B-8E88-0AE4-8659-3503DDC4FBA0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0"/>
            <a:ext cx="12192000" cy="6867728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06A24F6-A2E4-E92D-F0E1-26EC8058B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5"/>
            <a:ext cx="3283863" cy="7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43A537FF-4BB0-81EA-2232-709EE73880EA}"/>
              </a:ext>
            </a:extLst>
          </p:cNvPr>
          <p:cNvGrpSpPr/>
          <p:nvPr userDrawn="1"/>
        </p:nvGrpSpPr>
        <p:grpSpPr>
          <a:xfrm>
            <a:off x="4454068" y="3057387"/>
            <a:ext cx="3283863" cy="743226"/>
            <a:chOff x="628570" y="328405"/>
            <a:chExt cx="3283863" cy="74322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9317DFD-EAF1-7C2D-2E84-57A845F094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0237BCC-D668-66B6-0883-402FC598BB6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03EAB2E-A5D4-006F-4468-C2DCF703B33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97667A9-4B3C-487C-9CDD-3079E7928DF3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A81DF131-8CF9-405C-A7C5-0881969788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0797FC0-1878-6C0F-6F5F-3BCAA92CAFA7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B55396E-871A-313E-E327-C1B466BF649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106A32E-2D04-3D6C-AF9A-4BBBB8F8CAD2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86AB600-0B77-914D-CBB5-74991311A3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B5F6EDC0-1596-E9B2-A07D-77EABE0A9AB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CE5B7A5-E060-D0C2-3F11-F2F83583D92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DEBD2E7-7EB8-3B58-D4B6-2A8528F85014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8E5B007-9FBD-892C-904C-230C28583E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F8E981AE-6DED-DC0E-7C82-3B8FB3A47926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FB7CBD5B-64D7-CC7A-3989-5CBA324D00AD}"/>
              </a:ext>
            </a:extLst>
          </p:cNvPr>
          <p:cNvGrpSpPr/>
          <p:nvPr userDrawn="1"/>
        </p:nvGrpSpPr>
        <p:grpSpPr>
          <a:xfrm>
            <a:off x="628570" y="328405"/>
            <a:ext cx="3283863" cy="743226"/>
            <a:chOff x="628570" y="328405"/>
            <a:chExt cx="3283863" cy="743226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9F3DD21-7A08-142E-5102-5795735563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5"/>
              <a:ext cx="3283863" cy="743225"/>
            </a:xfrm>
            <a:prstGeom prst="rect">
              <a:avLst/>
            </a:prstGeom>
          </p:spPr>
        </p:pic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2905D81F-9351-6A1B-5D6F-B70FE6A311DD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EF58B8A-90C3-94D1-A637-DDF04B45279F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F6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1E8919-8996-B147-9156-E0FCDB3C2A12}" type="datetime1">
              <a:rPr lang="es-CL" smtClean="0"/>
              <a:t>16-06-25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F04F20-1016-8ECA-10F6-69214B22D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A829-9E81-5447-B1B5-0B18A53C515E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AB76DB3-E6F4-1457-48C6-2B85B6A1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72EB17-DF2E-67E8-9EB3-C33DDE1B53F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</Words>
  <Application>Microsoft Macintosh PowerPoint</Application>
  <PresentationFormat>Panorámica</PresentationFormat>
  <Paragraphs>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39</cp:revision>
  <dcterms:created xsi:type="dcterms:W3CDTF">2024-10-28T21:00:19Z</dcterms:created>
  <dcterms:modified xsi:type="dcterms:W3CDTF">2025-06-16T17:58:14Z</dcterms:modified>
</cp:coreProperties>
</file>