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57" r:id="rId4"/>
    <p:sldId id="258" r:id="rId5"/>
    <p:sldId id="259" r:id="rId6"/>
    <p:sldId id="260" r:id="rId7"/>
    <p:sldId id="266" r:id="rId8"/>
    <p:sldId id="267" r:id="rId9"/>
    <p:sldId id="269" r:id="rId10"/>
    <p:sldId id="270" r:id="rId11"/>
    <p:sldId id="261" r:id="rId12"/>
    <p:sldId id="262" r:id="rId13"/>
    <p:sldId id="263" r:id="rId14"/>
    <p:sldId id="265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3291"/>
    <a:srgbClr val="ED2839"/>
    <a:srgbClr val="69027D"/>
    <a:srgbClr val="1CA07F"/>
    <a:srgbClr val="709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80"/>
    <p:restoredTop sz="94658"/>
  </p:normalViewPr>
  <p:slideViewPr>
    <p:cSldViewPr snapToGrid="0">
      <p:cViewPr varScale="1">
        <p:scale>
          <a:sx n="120" d="100"/>
          <a:sy n="120" d="100"/>
        </p:scale>
        <p:origin x="1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AFDAB-E381-9441-9F1B-28A9633EC0B4}" type="datetimeFigureOut">
              <a:rPr lang="es-CL" smtClean="0"/>
              <a:t>16-06-25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366B4-4AED-5C4C-961C-07C7BB5869B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8220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ai.cl/material-corporativo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orta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E84CC-1750-B989-525C-2EAFC81F2C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36236"/>
            <a:ext cx="91440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r>
              <a:rPr lang="es-MX" dirty="0"/>
              <a:t>Título para</a:t>
            </a:r>
            <a:br>
              <a:rPr lang="es-MX" dirty="0"/>
            </a:br>
            <a:r>
              <a:rPr lang="es-MX" dirty="0"/>
              <a:t>Presentación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C5AC8B-306D-7B6C-BFEC-5236B1FF4C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SUBTÍTULO PRESENTACIÓN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E70AA1-4FE5-9E14-D5D0-2121D18E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570" y="6356350"/>
            <a:ext cx="2743200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</a:lstStyle>
          <a:p>
            <a:fld id="{C8195DA6-384D-B542-8FF6-53CFA9766A5A}" type="datetime1">
              <a:rPr lang="es-CL" smtClean="0"/>
              <a:t>16-06-25</a:t>
            </a:fld>
            <a:endParaRPr lang="es-CL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6D61FA-6E6A-3727-29C7-48A8970A9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BBED0E4-158F-56D4-D423-1FA9E4485EB5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C3D7E822-CBD8-7837-59A1-E7AAB2CE8232}"/>
              </a:ext>
            </a:extLst>
          </p:cNvPr>
          <p:cNvGrpSpPr/>
          <p:nvPr userDrawn="1"/>
        </p:nvGrpSpPr>
        <p:grpSpPr>
          <a:xfrm>
            <a:off x="628570" y="328407"/>
            <a:ext cx="3283863" cy="743225"/>
            <a:chOff x="628570" y="328407"/>
            <a:chExt cx="3283863" cy="743225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9D5CE5E8-C7F5-73E2-5550-A576121DA1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7"/>
              <a:ext cx="3283863" cy="743225"/>
            </a:xfrm>
            <a:prstGeom prst="rect">
              <a:avLst/>
            </a:prstGeom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3C38BA2E-DA82-0104-E649-7FEB345BF39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74851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 foto destacado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B5D01-2BF5-C716-BE8E-1D273228D4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535" b="12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2B1C483-BBFC-FF1A-31C6-897FE3959FB9}"/>
              </a:ext>
            </a:extLst>
          </p:cNvPr>
          <p:cNvSpPr/>
          <p:nvPr userDrawn="1"/>
        </p:nvSpPr>
        <p:spPr>
          <a:xfrm>
            <a:off x="0" y="762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F1AC9F5B-04C6-50FB-8313-DAA5ED4231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188" y="4403758"/>
            <a:ext cx="5111750" cy="1972979"/>
          </a:xfrm>
        </p:spPr>
        <p:txBody>
          <a:bodyPr>
            <a:normAutofit/>
          </a:bodyPr>
          <a:lstStyle>
            <a:lvl1pPr marL="0" indent="0" algn="l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91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3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D449425-39E1-A305-0D21-347A01884F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4F5E75C-7153-C69D-F633-ACE823542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4D1E76A-A1C9-1864-2C2E-0AA0D511584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92447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B8014ED-B7A1-F405-D2F7-8310211C47B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46694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31FB754-5A64-9A1C-E6A0-6266EF311CEE}"/>
              </a:ext>
            </a:extLst>
          </p:cNvPr>
          <p:cNvSpPr/>
          <p:nvPr userDrawn="1"/>
        </p:nvSpPr>
        <p:spPr>
          <a:xfrm>
            <a:off x="0" y="762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2E2608E1-6AEC-8775-5719-476EEC443CBC}"/>
              </a:ext>
            </a:extLst>
          </p:cNvPr>
          <p:cNvGrpSpPr/>
          <p:nvPr userDrawn="1"/>
        </p:nvGrpSpPr>
        <p:grpSpPr>
          <a:xfrm>
            <a:off x="628570" y="328407"/>
            <a:ext cx="3283863" cy="743225"/>
            <a:chOff x="628570" y="328407"/>
            <a:chExt cx="3283863" cy="743225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D1A6CF14-89A3-9274-7987-FAC2C9441C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7"/>
              <a:ext cx="3283863" cy="743225"/>
            </a:xfrm>
            <a:prstGeom prst="rect">
              <a:avLst/>
            </a:prstGeom>
          </p:spPr>
        </p:pic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D247F1B7-FD62-E47E-6C12-0B4C85236909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2618021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DD3816F-2E2A-7A88-A56D-2BA451BB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61E2331-2EE5-C878-2C91-B913007F5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C6CD153-6231-A580-7E9A-C49B8376F5E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954261A-AFDF-033B-7D64-55B69345DC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6067" b="819"/>
          <a:stretch/>
        </p:blipFill>
        <p:spPr>
          <a:xfrm>
            <a:off x="4323347" y="1825625"/>
            <a:ext cx="6502840" cy="4351338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5E14DC6A-6037-0CAB-30C6-AB9FAAA37041}"/>
              </a:ext>
            </a:extLst>
          </p:cNvPr>
          <p:cNvGrpSpPr/>
          <p:nvPr userDrawn="1"/>
        </p:nvGrpSpPr>
        <p:grpSpPr>
          <a:xfrm>
            <a:off x="628570" y="328407"/>
            <a:ext cx="3283863" cy="743225"/>
            <a:chOff x="628570" y="328407"/>
            <a:chExt cx="3283863" cy="743225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36840BB-FB19-10B8-9928-552B67F98A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28570" y="328407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E5C404AE-90F9-604E-2BBC-67A3CB80DF9D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029127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E97DCD9-D3D4-5686-2B00-0D022799EE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081E88C-3ACC-7640-6EE5-64A69909FDBF}"/>
              </a:ext>
            </a:extLst>
          </p:cNvPr>
          <p:cNvSpPr/>
          <p:nvPr userDrawn="1"/>
        </p:nvSpPr>
        <p:spPr>
          <a:xfrm>
            <a:off x="838201" y="2199503"/>
            <a:ext cx="9921250" cy="39774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7FF37B3-579E-188A-1F2F-3534A48D1676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E26DA52-CA5C-E0D7-D42C-D4D2B826590F}"/>
              </a:ext>
            </a:extLst>
          </p:cNvPr>
          <p:cNvGrpSpPr/>
          <p:nvPr userDrawn="1"/>
        </p:nvGrpSpPr>
        <p:grpSpPr>
          <a:xfrm>
            <a:off x="628570" y="328407"/>
            <a:ext cx="3283863" cy="743225"/>
            <a:chOff x="628570" y="328407"/>
            <a:chExt cx="3283863" cy="743225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246CB23F-610B-70D8-250A-18823676D4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7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04D5E114-4B24-08D0-2345-A44A9DF3572D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75854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final se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55FAE5B5-08B8-3C90-FBAA-51C402D4A359}"/>
              </a:ext>
            </a:extLst>
          </p:cNvPr>
          <p:cNvSpPr/>
          <p:nvPr userDrawn="1"/>
        </p:nvSpPr>
        <p:spPr>
          <a:xfrm>
            <a:off x="0" y="-9728"/>
            <a:ext cx="12192000" cy="6867728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FF404F-D6BD-A41F-E4B0-D37DC7389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9728"/>
            <a:ext cx="11730787" cy="625471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93CC18C-C970-B910-3E5F-82D9E155CF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7"/>
            <a:ext cx="3283863" cy="7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99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cier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5A91AC0E-51A7-4560-C424-07AE87ED9C73}"/>
              </a:ext>
            </a:extLst>
          </p:cNvPr>
          <p:cNvSpPr/>
          <p:nvPr userDrawn="1"/>
        </p:nvSpPr>
        <p:spPr>
          <a:xfrm>
            <a:off x="4445110" y="3054570"/>
            <a:ext cx="3283863" cy="74322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079E2B73-13A3-7448-282B-C9ED8B250B89}"/>
              </a:ext>
            </a:extLst>
          </p:cNvPr>
          <p:cNvGrpSpPr/>
          <p:nvPr userDrawn="1"/>
        </p:nvGrpSpPr>
        <p:grpSpPr>
          <a:xfrm>
            <a:off x="4445110" y="3054569"/>
            <a:ext cx="3283863" cy="743225"/>
            <a:chOff x="628570" y="328407"/>
            <a:chExt cx="3283863" cy="743225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E286F1BE-F059-E05B-618F-0E73EE0B81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8570" y="328407"/>
              <a:ext cx="3283863" cy="743225"/>
            </a:xfrm>
            <a:prstGeom prst="rect">
              <a:avLst/>
            </a:prstGeom>
          </p:spPr>
        </p:pic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0D85A46F-B179-06D1-9654-53C93DAD195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50945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V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99266207-CA1A-ABFD-68AC-91700D536B59}"/>
              </a:ext>
            </a:extLst>
          </p:cNvPr>
          <p:cNvSpPr txBox="1"/>
          <p:nvPr userDrawn="1"/>
        </p:nvSpPr>
        <p:spPr>
          <a:xfrm>
            <a:off x="2090167" y="2321004"/>
            <a:ext cx="80116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latin typeface="MADE TOMMY" panose="02000503000000020004" pitchFamily="2" charset="77"/>
              </a:rPr>
              <a:t>IMPORTANTE Instructivo PPT:</a:t>
            </a:r>
          </a:p>
          <a:p>
            <a:endParaRPr lang="es-CL" sz="2400" dirty="0">
              <a:latin typeface="MADE TOMMY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Antes de trabajar la PPT, se debe descargar e instalar tipografía corporativa </a:t>
            </a:r>
            <a:r>
              <a:rPr lang="es-CL" dirty="0" err="1">
                <a:latin typeface="MADETOMMY-LIGHT" panose="02000503000000020004" pitchFamily="2" charset="77"/>
              </a:rPr>
              <a:t>Made</a:t>
            </a:r>
            <a:r>
              <a:rPr lang="es-CL" dirty="0">
                <a:latin typeface="MADETOMMY-LIGHT" panose="02000503000000020004" pitchFamily="2" charset="77"/>
              </a:rPr>
              <a:t> Tommy, disponible en </a:t>
            </a:r>
            <a:r>
              <a:rPr lang="es-CL" baseline="0" dirty="0">
                <a:solidFill>
                  <a:srgbClr val="FF0000"/>
                </a:solidFill>
                <a:latin typeface="MADETOMMY-LIGHT" panose="0200050300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https://www.uai.cl/material-corporativo</a:t>
            </a:r>
            <a:r>
              <a:rPr lang="es-CL" dirty="0">
                <a:latin typeface="MADETOMMY-LIGHT" panose="02000503000000020004" pitchFamily="2" charset="77"/>
              </a:rPr>
              <a:t>, para que los textos queden en ese formato homologado.</a:t>
            </a:r>
          </a:p>
          <a:p>
            <a:endParaRPr lang="es-CL" dirty="0">
              <a:latin typeface="MADETOMMY-LIGHT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Eliminar esta diapositiva después de este paso.</a:t>
            </a:r>
          </a:p>
        </p:txBody>
      </p:sp>
    </p:spTree>
    <p:extLst>
      <p:ext uri="{BB962C8B-B14F-4D97-AF65-F5344CB8AC3E}">
        <p14:creationId xmlns:p14="http://schemas.microsoft.com/office/powerpoint/2010/main" val="298064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present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F47298-96FA-F23F-CB62-9DCAF4455B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08990"/>
            <a:ext cx="9492049" cy="252771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Tema 1</a:t>
            </a:r>
          </a:p>
          <a:p>
            <a:pPr lvl="0"/>
            <a:r>
              <a:rPr lang="es-MX" dirty="0"/>
              <a:t>Tema 2</a:t>
            </a:r>
          </a:p>
          <a:p>
            <a:pPr lvl="0"/>
            <a:r>
              <a:rPr lang="es-MX" dirty="0"/>
              <a:t>Tema 3</a:t>
            </a:r>
          </a:p>
          <a:p>
            <a:pPr lvl="0"/>
            <a:r>
              <a:rPr lang="es-MX" dirty="0"/>
              <a:t>Tema 4</a:t>
            </a:r>
          </a:p>
          <a:p>
            <a:pPr lvl="0"/>
            <a:r>
              <a:rPr lang="es-MX" dirty="0"/>
              <a:t>Tema 5</a:t>
            </a:r>
            <a:endParaRPr lang="es-CL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8F2009E-2845-D700-A546-60D8731486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2198066"/>
            <a:ext cx="9492049" cy="41212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Contenidos: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D3B142-AE6F-9922-1C2B-8E875817F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03EAB2E-A5D4-006F-4468-C2DCF703B33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9ACE2D1-4DD0-0ECF-84B5-925EC7F76905}"/>
              </a:ext>
            </a:extLst>
          </p:cNvPr>
          <p:cNvGrpSpPr/>
          <p:nvPr userDrawn="1"/>
        </p:nvGrpSpPr>
        <p:grpSpPr>
          <a:xfrm>
            <a:off x="628570" y="328407"/>
            <a:ext cx="3283863" cy="743225"/>
            <a:chOff x="628570" y="328407"/>
            <a:chExt cx="3283863" cy="743225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7600E55B-7278-4DBE-6D52-C7408CE437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7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B27B608-2109-976F-75D7-6E6295B5E5E9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81577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tem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AAFBC-020B-64CF-C95D-2DC198D17D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2214011"/>
            <a:ext cx="9621966" cy="1500187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MADETOMMY-MEDIUM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Tema 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4AFBFCB-F774-B979-E4DD-1648D3DAC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B55396E-871A-313E-E327-C1B466BF649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9FFF94E-869F-BD9B-BF3B-355C6C9FFAED}"/>
              </a:ext>
            </a:extLst>
          </p:cNvPr>
          <p:cNvGrpSpPr/>
          <p:nvPr userDrawn="1"/>
        </p:nvGrpSpPr>
        <p:grpSpPr>
          <a:xfrm>
            <a:off x="628570" y="328407"/>
            <a:ext cx="3283863" cy="743225"/>
            <a:chOff x="628570" y="328407"/>
            <a:chExt cx="3283863" cy="743225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B79E97BB-3946-8511-83B6-501C6FEAAF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7"/>
              <a:ext cx="3283863" cy="743225"/>
            </a:xfrm>
            <a:prstGeom prst="rect">
              <a:avLst/>
            </a:prstGeom>
          </p:spPr>
        </p:pic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70FCFBB3-85F2-578A-04A2-A3A34E8EB5B8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55650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5CD14E-40E4-A119-6C50-2A013069E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12178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AAECD2-4D06-BD95-BB62-214023B8F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CE5B7A5-E060-D0C2-3F11-F2F83583D924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F6E710C8-1B77-D72B-29DF-009D4D731343}"/>
              </a:ext>
            </a:extLst>
          </p:cNvPr>
          <p:cNvGrpSpPr/>
          <p:nvPr userDrawn="1"/>
        </p:nvGrpSpPr>
        <p:grpSpPr>
          <a:xfrm>
            <a:off x="628570" y="328407"/>
            <a:ext cx="3283863" cy="743225"/>
            <a:chOff x="628570" y="328407"/>
            <a:chExt cx="3283863" cy="743225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3313AD3-1E5E-2C07-223F-3B86D317D5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7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9C1FEE56-2705-014F-3AD9-A2EC5919C440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72444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2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2F7FA78-604B-E5CD-8B79-2A8E1B5B4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4CBF4CBF-4FB0-BCF8-84E4-73906A554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D63963C5-FD37-174B-E448-2B03DF8BA3F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2453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762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A9D34CE-3767-039C-2B3A-FA0E5BBFC51E}"/>
              </a:ext>
            </a:extLst>
          </p:cNvPr>
          <p:cNvGrpSpPr/>
          <p:nvPr userDrawn="1"/>
        </p:nvGrpSpPr>
        <p:grpSpPr>
          <a:xfrm>
            <a:off x="628570" y="328407"/>
            <a:ext cx="3283863" cy="743225"/>
            <a:chOff x="628570" y="328407"/>
            <a:chExt cx="3283863" cy="743225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9AD41EDF-0F3C-8654-5DB0-E3D27EFC2E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7"/>
              <a:ext cx="3283863" cy="743225"/>
            </a:xfrm>
            <a:prstGeom prst="rect">
              <a:avLst/>
            </a:prstGeom>
          </p:spPr>
        </p:pic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03CA0BAB-4EAE-128E-3143-0856ACEC1FD0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88811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4" b="9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02" b="79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55135" y="4403758"/>
            <a:ext cx="5111750" cy="1972979"/>
          </a:xfrm>
        </p:spPr>
        <p:txBody>
          <a:bodyPr>
            <a:normAutofit/>
          </a:bodyPr>
          <a:lstStyle>
            <a:lvl1pPr marL="0" indent="0" algn="r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illa foto destacado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7E6614-0456-2A2B-276D-55F0687BA1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83" b="8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EF58B8A-90C3-94D1-A637-DDF04B45279F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0C32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FEF56C23-DCC0-182D-2746-E4D5FCA12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1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218612-4086-ED98-19A2-FED4B935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FC378A-96F9-281B-B181-9AE3EC6C8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5D4B49-B733-DD72-9F7E-CE276548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E8780C-B342-0D4C-87F7-A4DD819548D2}" type="datetime1">
              <a:rPr lang="es-CL" smtClean="0"/>
              <a:t>16-06-25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23E92B-3C70-529D-C0DD-437B9E023D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E74F95-6F8E-0CA6-0901-1DF7385A6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049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62" r:id="rId3"/>
    <p:sldLayoutId id="2147483663" r:id="rId4"/>
    <p:sldLayoutId id="2147483664" r:id="rId5"/>
    <p:sldLayoutId id="2147483665" r:id="rId6"/>
    <p:sldLayoutId id="2147483672" r:id="rId7"/>
    <p:sldLayoutId id="2147483673" r:id="rId8"/>
    <p:sldLayoutId id="2147483675" r:id="rId9"/>
    <p:sldLayoutId id="2147483676" r:id="rId10"/>
    <p:sldLayoutId id="2147483666" r:id="rId11"/>
    <p:sldLayoutId id="2147483667" r:id="rId12"/>
    <p:sldLayoutId id="2147483668" r:id="rId13"/>
    <p:sldLayoutId id="2147483670" r:id="rId14"/>
    <p:sldLayoutId id="2147483669" r:id="rId1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19875-B02F-EBDD-CCAF-38756C94DE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FCD26E-75F3-E15A-70DF-08F8401AE2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9158FC-88A8-FF6D-17D8-6E8CFB76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BF98-DA03-6047-A6CE-81F4A9A2C36C}" type="datetime1">
              <a:rPr lang="es-CL" smtClean="0"/>
              <a:t>16-06-25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3999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26CEF3-C685-FA1C-BEEE-EF08224FC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389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0E551EA-E92A-0EDB-0735-601452FF1B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39C93-766F-1BCF-2E21-8C0CD5C94FF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351B2B-2EAB-6C1C-A34F-C2AA32573ED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A854884-0393-C831-87D1-7D10099691A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7673BC7-B06F-0643-B27E-F9536D4777C9}" type="datetime1">
              <a:rPr lang="es-CL" smtClean="0"/>
              <a:t>16-06-25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181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5F19E85-8FFC-B49B-28BF-89C426E664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904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77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40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7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AB76DB3-E6F4-1457-48C6-2B85B6A1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72EB17-DF2E-67E8-9EB3-C33DDE1B53F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47766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9191CF-FB37-8E5E-EE99-143C0EFB2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77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F235529-9831-1D19-F044-46D0AF5EAB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43020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5AA230A-CD4E-348B-349D-80EE95C7A1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E0EB7-4E4B-8DD0-BE6A-2F9D0067A3F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924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488D7-0598-8C0C-80F4-AC53D6816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D19806-4BD9-FFB8-1437-1B182BEB3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777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BB40-0B19-3555-008C-98F60BFE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64A050-062C-6BCA-9A0F-C201B314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065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BC64BA-CB59-B65A-BE41-27AD414A1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511768"/>
      </p:ext>
    </p:extLst>
  </p:cSld>
  <p:clrMapOvr>
    <a:masterClrMapping/>
  </p:clrMapOvr>
</p:sld>
</file>

<file path=ppt/theme/theme1.xml><?xml version="1.0" encoding="utf-8"?>
<a:theme xmlns:a="http://schemas.openxmlformats.org/drawingml/2006/main" name="UAI Corporativ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</Words>
  <Application>Microsoft Macintosh PowerPoint</Application>
  <PresentationFormat>Panorámica</PresentationFormat>
  <Paragraphs>2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Helvetica</vt:lpstr>
      <vt:lpstr>MADE TOMMY</vt:lpstr>
      <vt:lpstr>MADETOMMY-LIGHT</vt:lpstr>
      <vt:lpstr>MADETOMMY-MEDIUM</vt:lpstr>
      <vt:lpstr>UAI Corporativo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Loreto Da Bove</dc:creator>
  <cp:lastModifiedBy>Loreto Da Bove</cp:lastModifiedBy>
  <cp:revision>34</cp:revision>
  <dcterms:created xsi:type="dcterms:W3CDTF">2024-10-28T21:00:19Z</dcterms:created>
  <dcterms:modified xsi:type="dcterms:W3CDTF">2025-06-16T17:52:48Z</dcterms:modified>
</cp:coreProperties>
</file>