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79" r:id="rId5"/>
    <p:sldId id="293" r:id="rId6"/>
    <p:sldId id="280" r:id="rId7"/>
    <p:sldId id="259" r:id="rId8"/>
    <p:sldId id="261" r:id="rId9"/>
    <p:sldId id="281" r:id="rId10"/>
    <p:sldId id="268" r:id="rId11"/>
    <p:sldId id="277" r:id="rId12"/>
    <p:sldId id="282" r:id="rId13"/>
    <p:sldId id="283" r:id="rId14"/>
    <p:sldId id="291" r:id="rId15"/>
    <p:sldId id="262" r:id="rId16"/>
    <p:sldId id="271" r:id="rId17"/>
    <p:sldId id="29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6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00"/>
    <a:srgbClr val="6493B5"/>
    <a:srgbClr val="4285F4"/>
    <a:srgbClr val="C7C2BA"/>
    <a:srgbClr val="1D1E20"/>
    <a:srgbClr val="E6007E"/>
    <a:srgbClr val="616365"/>
    <a:srgbClr val="FFFFFF"/>
    <a:srgbClr val="6902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09959A-B4E7-473E-AE25-38979265930F}">
  <a:tblStyle styleId="{A409959A-B4E7-473E-AE25-38979265930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64"/>
    <p:restoredTop sz="96197"/>
  </p:normalViewPr>
  <p:slideViewPr>
    <p:cSldViewPr snapToGrid="0">
      <p:cViewPr varScale="1">
        <p:scale>
          <a:sx n="145" d="100"/>
          <a:sy n="145" d="100"/>
        </p:scale>
        <p:origin x="176" y="392"/>
      </p:cViewPr>
      <p:guideLst>
        <p:guide orient="horz" pos="1620"/>
        <p:guide pos="6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go Alonso Mendez Mora" userId="8f0df9d3-05ab-4f6f-8ace-4176da526631" providerId="ADAL" clId="{0D4B143B-4724-464F-9607-4A91ED0C20D6}"/>
    <pc:docChg chg="custSel modSld sldOrd">
      <pc:chgData name="Diego Alonso Mendez Mora" userId="8f0df9d3-05ab-4f6f-8ace-4176da526631" providerId="ADAL" clId="{0D4B143B-4724-464F-9607-4A91ED0C20D6}" dt="2023-05-19T14:25:54.267" v="50" actId="1076"/>
      <pc:docMkLst>
        <pc:docMk/>
      </pc:docMkLst>
      <pc:sldChg chg="modSp mod">
        <pc:chgData name="Diego Alonso Mendez Mora" userId="8f0df9d3-05ab-4f6f-8ace-4176da526631" providerId="ADAL" clId="{0D4B143B-4724-464F-9607-4A91ED0C20D6}" dt="2023-05-19T14:25:10.940" v="35" actId="20577"/>
        <pc:sldMkLst>
          <pc:docMk/>
          <pc:sldMk cId="0" sldId="261"/>
        </pc:sldMkLst>
      </pc:sldChg>
      <pc:sldChg chg="modSp mod ord">
        <pc:chgData name="Diego Alonso Mendez Mora" userId="8f0df9d3-05ab-4f6f-8ace-4176da526631" providerId="ADAL" clId="{0D4B143B-4724-464F-9607-4A91ED0C20D6}" dt="2023-05-18T13:57:36.670" v="19" actId="1076"/>
        <pc:sldMkLst>
          <pc:docMk/>
          <pc:sldMk cId="0" sldId="268"/>
        </pc:sldMkLst>
      </pc:sldChg>
      <pc:sldChg chg="modSp mod">
        <pc:chgData name="Diego Alonso Mendez Mora" userId="8f0df9d3-05ab-4f6f-8ace-4176da526631" providerId="ADAL" clId="{0D4B143B-4724-464F-9607-4A91ED0C20D6}" dt="2023-05-18T13:58:41.950" v="20" actId="1076"/>
        <pc:sldMkLst>
          <pc:docMk/>
          <pc:sldMk cId="167719082" sldId="271"/>
        </pc:sldMkLst>
      </pc:sldChg>
      <pc:sldChg chg="modSp mod">
        <pc:chgData name="Diego Alonso Mendez Mora" userId="8f0df9d3-05ab-4f6f-8ace-4176da526631" providerId="ADAL" clId="{0D4B143B-4724-464F-9607-4A91ED0C20D6}" dt="2023-05-18T13:55:19.084" v="15" actId="20577"/>
        <pc:sldMkLst>
          <pc:docMk/>
          <pc:sldMk cId="356252162" sldId="280"/>
        </pc:sldMkLst>
      </pc:sldChg>
      <pc:sldChg chg="delSp modSp mod">
        <pc:chgData name="Diego Alonso Mendez Mora" userId="8f0df9d3-05ab-4f6f-8ace-4176da526631" providerId="ADAL" clId="{0D4B143B-4724-464F-9607-4A91ED0C20D6}" dt="2023-05-19T14:25:54.267" v="50" actId="1076"/>
        <pc:sldMkLst>
          <pc:docMk/>
          <pc:sldMk cId="2180967282" sldId="281"/>
        </pc:sldMkLst>
      </pc:sldChg>
      <pc:sldChg chg="addSp modSp">
        <pc:chgData name="Diego Alonso Mendez Mora" userId="8f0df9d3-05ab-4f6f-8ace-4176da526631" providerId="ADAL" clId="{0D4B143B-4724-464F-9607-4A91ED0C20D6}" dt="2023-05-18T13:59:14.263" v="21" actId="767"/>
        <pc:sldMkLst>
          <pc:docMk/>
          <pc:sldMk cId="4238861086" sldId="283"/>
        </pc:sldMkLst>
      </pc:sldChg>
    </pc:docChg>
  </pc:docChgLst>
  <pc:docChgLst>
    <pc:chgData name="Diego Alonso Mendez Mora" userId="8f0df9d3-05ab-4f6f-8ace-4176da526631" providerId="ADAL" clId="{1E3D8CF1-1222-C241-9A7E-578817C39A79}"/>
    <pc:docChg chg="modSld">
      <pc:chgData name="Diego Alonso Mendez Mora" userId="8f0df9d3-05ab-4f6f-8ace-4176da526631" providerId="ADAL" clId="{1E3D8CF1-1222-C241-9A7E-578817C39A79}" dt="2023-11-27T19:42:25.217" v="0" actId="20577"/>
      <pc:docMkLst>
        <pc:docMk/>
      </pc:docMkLst>
      <pc:sldChg chg="modSp mod">
        <pc:chgData name="Diego Alonso Mendez Mora" userId="8f0df9d3-05ab-4f6f-8ace-4176da526631" providerId="ADAL" clId="{1E3D8CF1-1222-C241-9A7E-578817C39A79}" dt="2023-11-27T19:42:25.217" v="0" actId="20577"/>
        <pc:sldMkLst>
          <pc:docMk/>
          <pc:sldMk cId="3164753472" sldId="282"/>
        </pc:sldMkLst>
      </pc:sldChg>
    </pc:docChg>
  </pc:docChgLst>
  <pc:docChgLst>
    <pc:chgData name="Diego Alonso Mendez Mora" userId="8f0df9d3-05ab-4f6f-8ace-4176da526631" providerId="ADAL" clId="{DF08FD8B-AFBF-8241-8009-93296923F397}"/>
    <pc:docChg chg="modSld sldOrd">
      <pc:chgData name="Diego Alonso Mendez Mora" userId="8f0df9d3-05ab-4f6f-8ace-4176da526631" providerId="ADAL" clId="{DF08FD8B-AFBF-8241-8009-93296923F397}" dt="2023-01-19T12:27:52.230" v="63" actId="20577"/>
      <pc:docMkLst>
        <pc:docMk/>
      </pc:docMkLst>
      <pc:sldChg chg="modSp mod">
        <pc:chgData name="Diego Alonso Mendez Mora" userId="8f0df9d3-05ab-4f6f-8ace-4176da526631" providerId="ADAL" clId="{DF08FD8B-AFBF-8241-8009-93296923F397}" dt="2023-01-19T12:27:11.370" v="60" actId="14100"/>
        <pc:sldMkLst>
          <pc:docMk/>
          <pc:sldMk cId="0" sldId="256"/>
        </pc:sldMkLst>
      </pc:sldChg>
      <pc:sldChg chg="modSp mod">
        <pc:chgData name="Diego Alonso Mendez Mora" userId="8f0df9d3-05ab-4f6f-8ace-4176da526631" providerId="ADAL" clId="{DF08FD8B-AFBF-8241-8009-93296923F397}" dt="2023-01-19T12:27:52.230" v="63" actId="20577"/>
        <pc:sldMkLst>
          <pc:docMk/>
          <pc:sldMk cId="3678910113" sldId="277"/>
        </pc:sldMkLst>
      </pc:sldChg>
      <pc:sldChg chg="modSp mod ord">
        <pc:chgData name="Diego Alonso Mendez Mora" userId="8f0df9d3-05ab-4f6f-8ace-4176da526631" providerId="ADAL" clId="{DF08FD8B-AFBF-8241-8009-93296923F397}" dt="2023-01-19T12:23:42.386" v="18" actId="20577"/>
        <pc:sldMkLst>
          <pc:docMk/>
          <pc:sldMk cId="994066036" sldId="293"/>
        </pc:sldMkLst>
      </pc:sldChg>
    </pc:docChg>
  </pc:docChgLst>
  <pc:docChgLst>
    <pc:chgData name="Diego Alonso Mendez Mora" userId="8f0df9d3-05ab-4f6f-8ace-4176da526631" providerId="ADAL" clId="{57FADE82-6BCA-FC4B-AEFB-BFCF2CA133A0}"/>
    <pc:docChg chg="undo custSel modSld">
      <pc:chgData name="Diego Alonso Mendez Mora" userId="8f0df9d3-05ab-4f6f-8ace-4176da526631" providerId="ADAL" clId="{57FADE82-6BCA-FC4B-AEFB-BFCF2CA133A0}" dt="2025-06-13T13:03:14.971" v="3" actId="1076"/>
      <pc:docMkLst>
        <pc:docMk/>
      </pc:docMkLst>
      <pc:sldChg chg="delSp modSp mod">
        <pc:chgData name="Diego Alonso Mendez Mora" userId="8f0df9d3-05ab-4f6f-8ace-4176da526631" providerId="ADAL" clId="{57FADE82-6BCA-FC4B-AEFB-BFCF2CA133A0}" dt="2025-06-13T13:03:14.971" v="3" actId="1076"/>
        <pc:sldMkLst>
          <pc:docMk/>
          <pc:sldMk cId="0" sldId="256"/>
        </pc:sldMkLst>
        <pc:picChg chg="mod">
          <ac:chgData name="Diego Alonso Mendez Mora" userId="8f0df9d3-05ab-4f6f-8ace-4176da526631" providerId="ADAL" clId="{57FADE82-6BCA-FC4B-AEFB-BFCF2CA133A0}" dt="2025-06-13T13:03:14.971" v="3" actId="1076"/>
          <ac:picMkLst>
            <pc:docMk/>
            <pc:sldMk cId="0" sldId="256"/>
            <ac:picMk id="2" creationId="{D2A15860-C72E-E258-EA1A-19BF7FDA3761}"/>
          </ac:picMkLst>
        </pc:picChg>
        <pc:picChg chg="del">
          <ac:chgData name="Diego Alonso Mendez Mora" userId="8f0df9d3-05ab-4f6f-8ace-4176da526631" providerId="ADAL" clId="{57FADE82-6BCA-FC4B-AEFB-BFCF2CA133A0}" dt="2025-06-13T13:01:28.788" v="2" actId="478"/>
          <ac:picMkLst>
            <pc:docMk/>
            <pc:sldMk cId="0" sldId="256"/>
            <ac:picMk id="4" creationId="{10DC6D0E-8F3E-47FA-7CB0-2EA176F66EAA}"/>
          </ac:picMkLst>
        </pc:picChg>
      </pc:sldChg>
      <pc:sldChg chg="modSp mod">
        <pc:chgData name="Diego Alonso Mendez Mora" userId="8f0df9d3-05ab-4f6f-8ace-4176da526631" providerId="ADAL" clId="{57FADE82-6BCA-FC4B-AEFB-BFCF2CA133A0}" dt="2025-06-12T16:50:50.183" v="1" actId="20577"/>
        <pc:sldMkLst>
          <pc:docMk/>
          <pc:sldMk cId="0" sldId="258"/>
        </pc:sldMkLst>
        <pc:spChg chg="mod">
          <ac:chgData name="Diego Alonso Mendez Mora" userId="8f0df9d3-05ab-4f6f-8ace-4176da526631" providerId="ADAL" clId="{57FADE82-6BCA-FC4B-AEFB-BFCF2CA133A0}" dt="2025-06-12T16:50:50.183" v="1" actId="20577"/>
          <ac:spMkLst>
            <pc:docMk/>
            <pc:sldMk cId="0" sldId="258"/>
            <ac:spMk id="9" creationId="{850120C7-37A0-AB34-F1E5-8B4AE65FE32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8494e6d81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38494e6d81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38494e6d8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38494e6d8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048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8494e6d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8494e6d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916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8494e6d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8494e6d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702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8494e6d81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38494e6d81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100" b="1" i="0" u="none" strike="noStrike" cap="none" dirty="0">
                <a:solidFill>
                  <a:srgbClr val="000000"/>
                </a:solidFill>
                <a:effectLst/>
                <a:latin typeface="Arial"/>
                <a:ea typeface="Arial"/>
                <a:cs typeface="Arial"/>
                <a:sym typeface="Arial"/>
              </a:rPr>
              <a:t>Establish a COIL support network to assist faculty in the development and facilitation of COIL learning experiences. </a:t>
            </a:r>
            <a:r>
              <a:rPr lang="en-US" sz="1100" b="0" i="0" u="none" strike="noStrike" cap="none" dirty="0">
                <a:solidFill>
                  <a:srgbClr val="000000"/>
                </a:solidFill>
                <a:effectLst/>
                <a:latin typeface="Arial"/>
                <a:ea typeface="Arial"/>
                <a:cs typeface="Arial"/>
                <a:sym typeface="Arial"/>
              </a:rPr>
              <a:t>Coordinating COIL is a complicated task that takes a team with experience across diverse domains such as international relations, educational development, and educational technology. Various departments must be involved in supporting this initiative. While the International Relations office plays a critical role in establishing international partners and securing faculty matches with foreign instructors, there are various other university stakeholders who must play a more active role in this process. Notably, this includes the Centro de </a:t>
            </a:r>
            <a:r>
              <a:rPr lang="en-US" sz="1100" b="0" i="0" u="none" strike="noStrike" cap="none" dirty="0" err="1">
                <a:solidFill>
                  <a:srgbClr val="000000"/>
                </a:solidFill>
                <a:effectLst/>
                <a:latin typeface="Arial"/>
                <a:ea typeface="Arial"/>
                <a:cs typeface="Arial"/>
                <a:sym typeface="Arial"/>
              </a:rPr>
              <a:t>Aprendizaje</a:t>
            </a:r>
            <a:r>
              <a:rPr lang="en-US" sz="1100" b="0" i="0" u="none" strike="noStrike" cap="none" dirty="0">
                <a:solidFill>
                  <a:srgbClr val="000000"/>
                </a:solidFill>
                <a:effectLst/>
                <a:latin typeface="Arial"/>
                <a:ea typeface="Arial"/>
                <a:cs typeface="Arial"/>
                <a:sym typeface="Arial"/>
              </a:rPr>
              <a:t> and </a:t>
            </a:r>
            <a:r>
              <a:rPr lang="en-US" sz="1100" b="0" i="0" u="none" strike="noStrike" cap="none" dirty="0" err="1">
                <a:solidFill>
                  <a:srgbClr val="000000"/>
                </a:solidFill>
                <a:effectLst/>
                <a:latin typeface="Arial"/>
                <a:ea typeface="Arial"/>
                <a:cs typeface="Arial"/>
                <a:sym typeface="Arial"/>
              </a:rPr>
              <a:t>Dirreción</a:t>
            </a:r>
            <a:r>
              <a:rPr lang="en-US" sz="1100" b="0" i="0" u="none" strike="noStrike" cap="none" dirty="0">
                <a:solidFill>
                  <a:srgbClr val="000000"/>
                </a:solidFill>
                <a:effectLst/>
                <a:latin typeface="Arial"/>
                <a:ea typeface="Arial"/>
                <a:cs typeface="Arial"/>
                <a:sym typeface="Arial"/>
              </a:rPr>
              <a:t> de </a:t>
            </a:r>
            <a:r>
              <a:rPr lang="en-US" sz="1100" b="0" i="0" u="none" strike="noStrike" cap="none" dirty="0" err="1">
                <a:solidFill>
                  <a:srgbClr val="000000"/>
                </a:solidFill>
                <a:effectLst/>
                <a:latin typeface="Arial"/>
                <a:ea typeface="Arial"/>
                <a:cs typeface="Arial"/>
                <a:sym typeface="Arial"/>
              </a:rPr>
              <a:t>Cocencia</a:t>
            </a:r>
            <a:r>
              <a:rPr lang="en-US" sz="1100" b="0" i="0" u="none" strike="noStrike" cap="none" dirty="0">
                <a:solidFill>
                  <a:srgbClr val="000000"/>
                </a:solidFill>
                <a:effectLst/>
                <a:latin typeface="Arial"/>
                <a:ea typeface="Arial"/>
                <a:cs typeface="Arial"/>
                <a:sym typeface="Arial"/>
              </a:rPr>
              <a:t> to promote evidence-based and innovative instructional practices, data analysis teams for evaluation, technology support, departmental deans, and the oversight of a dedicated COIL coordinator to help oversee and mobilize these various actors.  </a:t>
            </a:r>
          </a:p>
          <a:p>
            <a:pPr lvl="0"/>
            <a:endParaRPr lang="en-US" sz="1100" b="0" i="0" u="none" strike="noStrike" cap="none" dirty="0">
              <a:solidFill>
                <a:srgbClr val="000000"/>
              </a:solidFill>
              <a:effectLst/>
              <a:latin typeface="Arial"/>
              <a:ea typeface="Arial"/>
              <a:cs typeface="Arial"/>
              <a:sym typeface="Arial"/>
            </a:endParaRPr>
          </a:p>
          <a:p>
            <a:r>
              <a:rPr lang="en-US" sz="1100" b="1" i="1" u="none" strike="noStrike" cap="none" dirty="0">
                <a:solidFill>
                  <a:srgbClr val="000000"/>
                </a:solidFill>
                <a:effectLst/>
                <a:latin typeface="Arial"/>
                <a:ea typeface="Arial"/>
                <a:cs typeface="Arial"/>
                <a:sym typeface="Arial"/>
              </a:rPr>
              <a:t>Develop strategy for sustaining faculty engagement</a:t>
            </a:r>
            <a:r>
              <a:rPr lang="en-US" sz="1100" b="0" i="0" u="none" strike="noStrike" cap="none" dirty="0">
                <a:solidFill>
                  <a:srgbClr val="000000"/>
                </a:solidFill>
                <a:effectLst/>
                <a:latin typeface="Arial"/>
                <a:ea typeface="Arial"/>
                <a:cs typeface="Arial"/>
                <a:sym typeface="Arial"/>
              </a:rPr>
              <a:t>. Engaging faculty and maintaining partnerships is likely to be the most challenging component of growing the program. 60% of participants in the </a:t>
            </a:r>
            <a:r>
              <a:rPr lang="en-US" sz="1100" b="0" i="0" u="none" strike="noStrike" cap="none" dirty="0" err="1">
                <a:solidFill>
                  <a:srgbClr val="000000"/>
                </a:solidFill>
                <a:effectLst/>
                <a:latin typeface="Arial"/>
                <a:ea typeface="Arial"/>
                <a:cs typeface="Arial"/>
                <a:sym typeface="Arial"/>
              </a:rPr>
              <a:t>LatAm</a:t>
            </a:r>
            <a:r>
              <a:rPr lang="en-US" sz="1100" b="0" i="0" u="none" strike="noStrike" cap="none" dirty="0">
                <a:solidFill>
                  <a:srgbClr val="000000"/>
                </a:solidFill>
                <a:effectLst/>
                <a:latin typeface="Arial"/>
                <a:ea typeface="Arial"/>
                <a:cs typeface="Arial"/>
                <a:sym typeface="Arial"/>
              </a:rPr>
              <a:t> conference identified ‘engaging more instructors in the project’ as a top challenge they faced. The question is, how do you sustain these existing relationships while simultaneously encouraging more faculty to get involved</a:t>
            </a:r>
            <a:r>
              <a:rPr lang="en-US" sz="1100" b="0" i="1"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At the recent Latin America COIL conference Dr. Carmen King de Ramirez (fellow Arizona COIL advocate) shared how creating a COIL course is like creating an online course. The first time you create it and put it online it’s an enormous amount of work, but then you can build off this initial effort during repeated cycles. The challenge is creating a </a:t>
            </a:r>
            <a:endParaRPr dirty="0"/>
          </a:p>
        </p:txBody>
      </p:sp>
    </p:spTree>
    <p:extLst>
      <p:ext uri="{BB962C8B-B14F-4D97-AF65-F5344CB8AC3E}">
        <p14:creationId xmlns:p14="http://schemas.microsoft.com/office/powerpoint/2010/main" val="2319878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38494e6d8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38494e6d8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8494e6d81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38494e6d8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9536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089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8494e6d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8494e6d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38494e6d8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38494e6d81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8494e6d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8494e6d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590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8494e6d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8494e6d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582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8494e6d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8494e6d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471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8494e6d8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38494e6d8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8494e6d8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38494e6d8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8494e6d8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38494e6d8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123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00411" y="3214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2" name="Rectángulo 1">
            <a:extLst>
              <a:ext uri="{FF2B5EF4-FFF2-40B4-BE49-F238E27FC236}">
                <a16:creationId xmlns:a16="http://schemas.microsoft.com/office/drawing/2014/main" id="{5673A89E-B4F0-14E7-0810-E8E6878EDF0E}"/>
              </a:ext>
            </a:extLst>
          </p:cNvPr>
          <p:cNvSpPr/>
          <p:nvPr userDrawn="1"/>
        </p:nvSpPr>
        <p:spPr>
          <a:xfrm>
            <a:off x="8883797" y="0"/>
            <a:ext cx="258540" cy="5143500"/>
          </a:xfrm>
          <a:prstGeom prst="rect">
            <a:avLst/>
          </a:prstGeom>
          <a:solidFill>
            <a:srgbClr val="649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87811C84-E48B-4C2B-F3C2-6D2D7BE14A17}"/>
              </a:ext>
            </a:extLst>
          </p:cNvPr>
          <p:cNvSpPr/>
          <p:nvPr userDrawn="1"/>
        </p:nvSpPr>
        <p:spPr>
          <a:xfrm rot="16200000">
            <a:off x="4377294" y="507607"/>
            <a:ext cx="258480" cy="9013067"/>
          </a:xfrm>
          <a:prstGeom prst="rect">
            <a:avLst/>
          </a:prstGeom>
          <a:solidFill>
            <a:srgbClr val="649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699" y="2637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i="0">
                <a:latin typeface="TheSerif 8-ExtraBold" panose="02000403000000000003" pitchFamily="2"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b="0" i="0">
                <a:latin typeface="TheSans 3-Light" panose="02000303000000000003" pitchFamily="2" charset="77"/>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2" name="Rectángulo 1">
            <a:extLst>
              <a:ext uri="{FF2B5EF4-FFF2-40B4-BE49-F238E27FC236}">
                <a16:creationId xmlns:a16="http://schemas.microsoft.com/office/drawing/2014/main" id="{E19CCBA7-4AE0-0D4E-D39E-7F1499E4FBBA}"/>
              </a:ext>
            </a:extLst>
          </p:cNvPr>
          <p:cNvSpPr/>
          <p:nvPr userDrawn="1"/>
        </p:nvSpPr>
        <p:spPr>
          <a:xfrm>
            <a:off x="8883797" y="0"/>
            <a:ext cx="258540" cy="5143500"/>
          </a:xfrm>
          <a:prstGeom prst="rect">
            <a:avLst/>
          </a:prstGeom>
          <a:solidFill>
            <a:srgbClr val="C7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B5D989A7-2C49-2C5B-598F-3A5DF4CA3966}"/>
              </a:ext>
            </a:extLst>
          </p:cNvPr>
          <p:cNvSpPr/>
          <p:nvPr userDrawn="1"/>
        </p:nvSpPr>
        <p:spPr>
          <a:xfrm rot="16200000">
            <a:off x="4377294" y="507607"/>
            <a:ext cx="258480" cy="9013067"/>
          </a:xfrm>
          <a:prstGeom prst="rect">
            <a:avLst/>
          </a:prstGeom>
          <a:solidFill>
            <a:srgbClr val="C7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Shape 1255">
            <a:extLst>
              <a:ext uri="{FF2B5EF4-FFF2-40B4-BE49-F238E27FC236}">
                <a16:creationId xmlns:a16="http://schemas.microsoft.com/office/drawing/2014/main" id="{94060241-3005-93ED-0D8A-A7FD69C75C13}"/>
              </a:ext>
            </a:extLst>
          </p:cNvPr>
          <p:cNvSpPr/>
          <p:nvPr userDrawn="1"/>
        </p:nvSpPr>
        <p:spPr>
          <a:xfrm>
            <a:off x="130932" y="4915340"/>
            <a:ext cx="5591432" cy="19082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80000"/>
              </a:lnSpc>
              <a:defRPr sz="3600" b="1" spc="69">
                <a:solidFill>
                  <a:srgbClr val="FFFFFF"/>
                </a:solidFill>
                <a:latin typeface="Rockwell"/>
                <a:ea typeface="Rockwell"/>
                <a:cs typeface="Rockwell"/>
                <a:sym typeface="Rockwell"/>
              </a:defRPr>
            </a:lvl1pPr>
          </a:lstStyle>
          <a:p>
            <a:r>
              <a:rPr lang="es-ES" sz="800" dirty="0"/>
              <a:t>COIL como Mecanismo para promover el Aprendizaje Intercultural</a:t>
            </a:r>
            <a:endParaRPr lang="es-CL" sz="800" dirty="0"/>
          </a:p>
        </p:txBody>
      </p:sp>
      <p:sp>
        <p:nvSpPr>
          <p:cNvPr id="5" name="Shape 1256">
            <a:extLst>
              <a:ext uri="{FF2B5EF4-FFF2-40B4-BE49-F238E27FC236}">
                <a16:creationId xmlns:a16="http://schemas.microsoft.com/office/drawing/2014/main" id="{5C08ADBD-394C-0C4F-6C03-CF094BD3FF22}"/>
              </a:ext>
            </a:extLst>
          </p:cNvPr>
          <p:cNvSpPr/>
          <p:nvPr userDrawn="1"/>
        </p:nvSpPr>
        <p:spPr>
          <a:xfrm>
            <a:off x="8305305" y="4937918"/>
            <a:ext cx="1053989" cy="19697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80000"/>
              </a:lnSpc>
              <a:defRPr sz="2800" spc="70">
                <a:solidFill>
                  <a:srgbClr val="FFFFFF"/>
                </a:solidFill>
              </a:defRPr>
            </a:lvl1pPr>
          </a:lstStyle>
          <a:p>
            <a:r>
              <a:rPr lang="es-ES" sz="800" dirty="0">
                <a:latin typeface="TheSans 4-SemiLight" panose="02000403000000000003" pitchFamily="2" charset="77"/>
              </a:rPr>
              <a:t>Megan Baker</a:t>
            </a:r>
            <a:endParaRPr lang="es-CL" sz="800" dirty="0">
              <a:latin typeface="TheSans 4-SemiLight" panose="02000403000000000003" pitchFamily="2" charset="77"/>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 name="Rectángulo 1">
            <a:extLst>
              <a:ext uri="{FF2B5EF4-FFF2-40B4-BE49-F238E27FC236}">
                <a16:creationId xmlns:a16="http://schemas.microsoft.com/office/drawing/2014/main" id="{EB5940C4-56D1-AAA4-6B45-86FBBCBD7F9B}"/>
              </a:ext>
            </a:extLst>
          </p:cNvPr>
          <p:cNvSpPr/>
          <p:nvPr userDrawn="1"/>
        </p:nvSpPr>
        <p:spPr>
          <a:xfrm>
            <a:off x="8883797" y="0"/>
            <a:ext cx="258540" cy="5143500"/>
          </a:xfrm>
          <a:prstGeom prst="rect">
            <a:avLst/>
          </a:prstGeom>
          <a:solidFill>
            <a:srgbClr val="649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BE024786-2BBE-B7B8-84D8-B8633AF48D07}"/>
              </a:ext>
            </a:extLst>
          </p:cNvPr>
          <p:cNvSpPr/>
          <p:nvPr userDrawn="1"/>
        </p:nvSpPr>
        <p:spPr>
          <a:xfrm rot="16200000">
            <a:off x="4377294" y="507607"/>
            <a:ext cx="258480" cy="9013067"/>
          </a:xfrm>
          <a:prstGeom prst="rect">
            <a:avLst/>
          </a:prstGeom>
          <a:solidFill>
            <a:srgbClr val="649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4" name="Rectángulo 3">
            <a:extLst>
              <a:ext uri="{FF2B5EF4-FFF2-40B4-BE49-F238E27FC236}">
                <a16:creationId xmlns:a16="http://schemas.microsoft.com/office/drawing/2014/main" id="{B8DFF83F-A75C-8149-65D9-A1573187298C}"/>
              </a:ext>
            </a:extLst>
          </p:cNvPr>
          <p:cNvSpPr/>
          <p:nvPr userDrawn="1"/>
        </p:nvSpPr>
        <p:spPr>
          <a:xfrm>
            <a:off x="0" y="0"/>
            <a:ext cx="9144000" cy="5143500"/>
          </a:xfrm>
          <a:prstGeom prst="rect">
            <a:avLst/>
          </a:prstGeom>
          <a:solidFill>
            <a:srgbClr val="C7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2400" b="1" i="0">
                <a:solidFill>
                  <a:schemeClr val="bg1"/>
                </a:solidFill>
                <a:latin typeface="TheSerif 8-ExtraBold" panose="02000403000000000003" pitchFamily="2"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 name="Rectángulo 1">
            <a:extLst>
              <a:ext uri="{FF2B5EF4-FFF2-40B4-BE49-F238E27FC236}">
                <a16:creationId xmlns:a16="http://schemas.microsoft.com/office/drawing/2014/main" id="{906AFE9D-AB00-BBB9-6E8E-F939BAA47E04}"/>
              </a:ext>
            </a:extLst>
          </p:cNvPr>
          <p:cNvSpPr/>
          <p:nvPr userDrawn="1"/>
        </p:nvSpPr>
        <p:spPr>
          <a:xfrm>
            <a:off x="8883797" y="0"/>
            <a:ext cx="25854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8E4ADE76-8DD5-ABB6-3FF4-02A5A7D88A52}"/>
              </a:ext>
            </a:extLst>
          </p:cNvPr>
          <p:cNvSpPr/>
          <p:nvPr userDrawn="1"/>
        </p:nvSpPr>
        <p:spPr>
          <a:xfrm rot="16200000">
            <a:off x="4377294" y="507607"/>
            <a:ext cx="258480" cy="9013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Shape 1255">
            <a:extLst>
              <a:ext uri="{FF2B5EF4-FFF2-40B4-BE49-F238E27FC236}">
                <a16:creationId xmlns:a16="http://schemas.microsoft.com/office/drawing/2014/main" id="{A45F9D3C-78AE-31D4-EDE2-943EBF1DA336}"/>
              </a:ext>
            </a:extLst>
          </p:cNvPr>
          <p:cNvSpPr/>
          <p:nvPr userDrawn="1"/>
        </p:nvSpPr>
        <p:spPr>
          <a:xfrm>
            <a:off x="130932" y="4915340"/>
            <a:ext cx="5591432" cy="19082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80000"/>
              </a:lnSpc>
              <a:defRPr sz="3600" b="1" spc="69">
                <a:solidFill>
                  <a:srgbClr val="FFFFFF"/>
                </a:solidFill>
                <a:latin typeface="Rockwell"/>
                <a:ea typeface="Rockwell"/>
                <a:cs typeface="Rockwell"/>
                <a:sym typeface="Rockwell"/>
              </a:defRPr>
            </a:lvl1pPr>
          </a:lstStyle>
          <a:p>
            <a:r>
              <a:rPr lang="es-ES" sz="800" dirty="0">
                <a:solidFill>
                  <a:srgbClr val="1D1E20"/>
                </a:solidFill>
              </a:rPr>
              <a:t>COIL como Mecanismo para promover el Aprendizaje Intercultural</a:t>
            </a:r>
            <a:endParaRPr lang="es-CL" sz="800" dirty="0">
              <a:solidFill>
                <a:srgbClr val="1D1E20"/>
              </a:solidFill>
            </a:endParaRPr>
          </a:p>
        </p:txBody>
      </p:sp>
      <p:sp>
        <p:nvSpPr>
          <p:cNvPr id="6" name="Shape 1256">
            <a:extLst>
              <a:ext uri="{FF2B5EF4-FFF2-40B4-BE49-F238E27FC236}">
                <a16:creationId xmlns:a16="http://schemas.microsoft.com/office/drawing/2014/main" id="{F3151A59-D173-1386-7518-DA23CD3C3C53}"/>
              </a:ext>
            </a:extLst>
          </p:cNvPr>
          <p:cNvSpPr/>
          <p:nvPr userDrawn="1"/>
        </p:nvSpPr>
        <p:spPr>
          <a:xfrm>
            <a:off x="8305305" y="4937918"/>
            <a:ext cx="1053989" cy="19697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80000"/>
              </a:lnSpc>
              <a:defRPr sz="2800" spc="70">
                <a:solidFill>
                  <a:srgbClr val="FFFFFF"/>
                </a:solidFill>
              </a:defRPr>
            </a:lvl1pPr>
          </a:lstStyle>
          <a:p>
            <a:r>
              <a:rPr lang="es-ES" sz="800" dirty="0">
                <a:solidFill>
                  <a:srgbClr val="1D1E20"/>
                </a:solidFill>
                <a:latin typeface="TheSans 4-SemiLight" panose="02000403000000000003" pitchFamily="2" charset="77"/>
              </a:rPr>
              <a:t>Megan Baker</a:t>
            </a:r>
            <a:endParaRPr lang="es-CL" sz="800" dirty="0">
              <a:solidFill>
                <a:srgbClr val="1D1E20"/>
              </a:solidFill>
              <a:latin typeface="TheSans 4-SemiLight" panose="02000403000000000003" pitchFamily="2" charset="77"/>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25"/>
        <p:cNvGrpSpPr/>
        <p:nvPr/>
      </p:nvGrpSpPr>
      <p:grpSpPr>
        <a:xfrm>
          <a:off x="0" y="0"/>
          <a:ext cx="0" cy="0"/>
          <a:chOff x="0" y="0"/>
          <a:chExt cx="0" cy="0"/>
        </a:xfrm>
      </p:grpSpPr>
      <p:sp>
        <p:nvSpPr>
          <p:cNvPr id="4" name="Rectángulo 3">
            <a:extLst>
              <a:ext uri="{FF2B5EF4-FFF2-40B4-BE49-F238E27FC236}">
                <a16:creationId xmlns:a16="http://schemas.microsoft.com/office/drawing/2014/main" id="{B8DFF83F-A75C-8149-65D9-A1573187298C}"/>
              </a:ext>
            </a:extLst>
          </p:cNvPr>
          <p:cNvSpPr/>
          <p:nvPr userDrawn="1"/>
        </p:nvSpPr>
        <p:spPr>
          <a:xfrm>
            <a:off x="0" y="0"/>
            <a:ext cx="9144000" cy="5143500"/>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2400" b="1" i="0">
                <a:solidFill>
                  <a:schemeClr val="bg1"/>
                </a:solidFill>
                <a:latin typeface="TheSerif 8-ExtraBold" panose="02000403000000000003" pitchFamily="2"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 name="Rectángulo 1">
            <a:extLst>
              <a:ext uri="{FF2B5EF4-FFF2-40B4-BE49-F238E27FC236}">
                <a16:creationId xmlns:a16="http://schemas.microsoft.com/office/drawing/2014/main" id="{906AFE9D-AB00-BBB9-6E8E-F939BAA47E04}"/>
              </a:ext>
            </a:extLst>
          </p:cNvPr>
          <p:cNvSpPr/>
          <p:nvPr userDrawn="1"/>
        </p:nvSpPr>
        <p:spPr>
          <a:xfrm>
            <a:off x="8883797" y="0"/>
            <a:ext cx="25854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8E4ADE76-8DD5-ABB6-3FF4-02A5A7D88A52}"/>
              </a:ext>
            </a:extLst>
          </p:cNvPr>
          <p:cNvSpPr/>
          <p:nvPr userDrawn="1"/>
        </p:nvSpPr>
        <p:spPr>
          <a:xfrm rot="16200000">
            <a:off x="4377294" y="507607"/>
            <a:ext cx="258480" cy="9013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Shape 1255">
            <a:extLst>
              <a:ext uri="{FF2B5EF4-FFF2-40B4-BE49-F238E27FC236}">
                <a16:creationId xmlns:a16="http://schemas.microsoft.com/office/drawing/2014/main" id="{A45F9D3C-78AE-31D4-EDE2-943EBF1DA336}"/>
              </a:ext>
            </a:extLst>
          </p:cNvPr>
          <p:cNvSpPr/>
          <p:nvPr userDrawn="1"/>
        </p:nvSpPr>
        <p:spPr>
          <a:xfrm>
            <a:off x="130932" y="4915340"/>
            <a:ext cx="5591432" cy="19082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80000"/>
              </a:lnSpc>
              <a:defRPr sz="3600" b="1" spc="69">
                <a:solidFill>
                  <a:srgbClr val="FFFFFF"/>
                </a:solidFill>
                <a:latin typeface="Rockwell"/>
                <a:ea typeface="Rockwell"/>
                <a:cs typeface="Rockwell"/>
                <a:sym typeface="Rockwell"/>
              </a:defRPr>
            </a:lvl1pPr>
          </a:lstStyle>
          <a:p>
            <a:r>
              <a:rPr lang="es-ES" sz="800" dirty="0">
                <a:solidFill>
                  <a:srgbClr val="1D1E20"/>
                </a:solidFill>
              </a:rPr>
              <a:t>COIL como Mecanismo para promover el Aprendizaje Intercultural</a:t>
            </a:r>
            <a:endParaRPr lang="es-CL" sz="800" dirty="0">
              <a:solidFill>
                <a:srgbClr val="1D1E20"/>
              </a:solidFill>
            </a:endParaRPr>
          </a:p>
        </p:txBody>
      </p:sp>
      <p:sp>
        <p:nvSpPr>
          <p:cNvPr id="6" name="Shape 1256">
            <a:extLst>
              <a:ext uri="{FF2B5EF4-FFF2-40B4-BE49-F238E27FC236}">
                <a16:creationId xmlns:a16="http://schemas.microsoft.com/office/drawing/2014/main" id="{F3151A59-D173-1386-7518-DA23CD3C3C53}"/>
              </a:ext>
            </a:extLst>
          </p:cNvPr>
          <p:cNvSpPr/>
          <p:nvPr userDrawn="1"/>
        </p:nvSpPr>
        <p:spPr>
          <a:xfrm>
            <a:off x="8305305" y="4937918"/>
            <a:ext cx="1053989" cy="19697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80000"/>
              </a:lnSpc>
              <a:defRPr sz="2800" spc="70">
                <a:solidFill>
                  <a:srgbClr val="FFFFFF"/>
                </a:solidFill>
              </a:defRPr>
            </a:lvl1pPr>
          </a:lstStyle>
          <a:p>
            <a:r>
              <a:rPr lang="es-ES" sz="800" dirty="0">
                <a:solidFill>
                  <a:srgbClr val="1D1E20"/>
                </a:solidFill>
                <a:latin typeface="TheSans 4-SemiLight" panose="02000403000000000003" pitchFamily="2" charset="77"/>
              </a:rPr>
              <a:t>Megan Baker</a:t>
            </a:r>
            <a:endParaRPr lang="es-CL" sz="800" dirty="0">
              <a:solidFill>
                <a:srgbClr val="1D1E20"/>
              </a:solidFill>
              <a:latin typeface="TheSans 4-SemiLight" panose="02000403000000000003" pitchFamily="2" charset="77"/>
            </a:endParaRPr>
          </a:p>
        </p:txBody>
      </p:sp>
    </p:spTree>
    <p:extLst>
      <p:ext uri="{BB962C8B-B14F-4D97-AF65-F5344CB8AC3E}">
        <p14:creationId xmlns:p14="http://schemas.microsoft.com/office/powerpoint/2010/main" val="336782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 name="Rectángulo 1">
            <a:extLst>
              <a:ext uri="{FF2B5EF4-FFF2-40B4-BE49-F238E27FC236}">
                <a16:creationId xmlns:a16="http://schemas.microsoft.com/office/drawing/2014/main" id="{BD2A1851-4B28-230F-0011-767E2CFEA81A}"/>
              </a:ext>
            </a:extLst>
          </p:cNvPr>
          <p:cNvSpPr/>
          <p:nvPr userDrawn="1"/>
        </p:nvSpPr>
        <p:spPr>
          <a:xfrm>
            <a:off x="8883797" y="0"/>
            <a:ext cx="258540" cy="5143500"/>
          </a:xfrm>
          <a:prstGeom prst="rect">
            <a:avLst/>
          </a:prstGeom>
          <a:solidFill>
            <a:srgbClr val="649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a:extLst>
              <a:ext uri="{FF2B5EF4-FFF2-40B4-BE49-F238E27FC236}">
                <a16:creationId xmlns:a16="http://schemas.microsoft.com/office/drawing/2014/main" id="{383BB0CF-B38E-2217-EA41-6FDA7C9F6485}"/>
              </a:ext>
            </a:extLst>
          </p:cNvPr>
          <p:cNvSpPr/>
          <p:nvPr userDrawn="1"/>
        </p:nvSpPr>
        <p:spPr>
          <a:xfrm rot="16200000">
            <a:off x="4377294" y="507607"/>
            <a:ext cx="258480" cy="9013067"/>
          </a:xfrm>
          <a:prstGeom prst="rect">
            <a:avLst/>
          </a:prstGeom>
          <a:solidFill>
            <a:srgbClr val="649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alpha val="22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60" r:id="rId6"/>
    <p:sldLayoutId id="2147483653" r:id="rId7"/>
    <p:sldLayoutId id="2147483654" r:id="rId8"/>
    <p:sldLayoutId id="2147483655" r:id="rId9"/>
    <p:sldLayoutId id="2147483656" r:id="rId10"/>
    <p:sldLayoutId id="2147483657" r:id="rId11"/>
    <p:sldLayoutId id="214748365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1" name="Imagen 10">
            <a:extLst>
              <a:ext uri="{FF2B5EF4-FFF2-40B4-BE49-F238E27FC236}">
                <a16:creationId xmlns:a16="http://schemas.microsoft.com/office/drawing/2014/main" id="{6C5157A7-D62D-3225-A8FD-587AD3111DEB}"/>
              </a:ext>
            </a:extLst>
          </p:cNvPr>
          <p:cNvPicPr>
            <a:picLocks noChangeAspect="1"/>
          </p:cNvPicPr>
          <p:nvPr/>
        </p:nvPicPr>
        <p:blipFill rotWithShape="1">
          <a:blip r:embed="rId3"/>
          <a:srcRect r="3737" b="7219"/>
          <a:stretch/>
        </p:blipFill>
        <p:spPr>
          <a:xfrm>
            <a:off x="1" y="1"/>
            <a:ext cx="8357616" cy="4279392"/>
          </a:xfrm>
          <a:prstGeom prst="rect">
            <a:avLst/>
          </a:prstGeom>
        </p:spPr>
      </p:pic>
      <p:sp>
        <p:nvSpPr>
          <p:cNvPr id="12" name="Rectángulo 11">
            <a:extLst>
              <a:ext uri="{FF2B5EF4-FFF2-40B4-BE49-F238E27FC236}">
                <a16:creationId xmlns:a16="http://schemas.microsoft.com/office/drawing/2014/main" id="{53CB44B1-A5AB-01EA-E8A0-5AB040A46B6D}"/>
              </a:ext>
            </a:extLst>
          </p:cNvPr>
          <p:cNvSpPr/>
          <p:nvPr/>
        </p:nvSpPr>
        <p:spPr>
          <a:xfrm>
            <a:off x="0" y="0"/>
            <a:ext cx="7531179" cy="4279393"/>
          </a:xfrm>
          <a:prstGeom prst="rect">
            <a:avLst/>
          </a:prstGeom>
          <a:gradFill>
            <a:gsLst>
              <a:gs pos="23000">
                <a:schemeClr val="tx1">
                  <a:alpha val="0"/>
                </a:schemeClr>
              </a:gs>
              <a:gs pos="100000">
                <a:schemeClr val="tx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Imagen 1">
            <a:extLst>
              <a:ext uri="{FF2B5EF4-FFF2-40B4-BE49-F238E27FC236}">
                <a16:creationId xmlns:a16="http://schemas.microsoft.com/office/drawing/2014/main" id="{D2A15860-C72E-E258-EA1A-19BF7FDA3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41" y="4412941"/>
            <a:ext cx="1473114" cy="532050"/>
          </a:xfrm>
          <a:prstGeom prst="rect">
            <a:avLst/>
          </a:prstGeom>
        </p:spPr>
      </p:pic>
      <p:sp>
        <p:nvSpPr>
          <p:cNvPr id="7" name="Shape 1255">
            <a:extLst>
              <a:ext uri="{FF2B5EF4-FFF2-40B4-BE49-F238E27FC236}">
                <a16:creationId xmlns:a16="http://schemas.microsoft.com/office/drawing/2014/main" id="{72649D74-2FCC-BD1A-6608-08373874BECE}"/>
              </a:ext>
            </a:extLst>
          </p:cNvPr>
          <p:cNvSpPr/>
          <p:nvPr/>
        </p:nvSpPr>
        <p:spPr>
          <a:xfrm>
            <a:off x="461896" y="640080"/>
            <a:ext cx="5591432" cy="97872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80000"/>
              </a:lnSpc>
              <a:defRPr sz="3600" b="1" spc="69">
                <a:solidFill>
                  <a:srgbClr val="FFFFFF"/>
                </a:solidFill>
                <a:latin typeface="Rockwell"/>
                <a:ea typeface="Rockwell"/>
                <a:cs typeface="Rockwell"/>
                <a:sym typeface="Rockwell"/>
              </a:defRPr>
            </a:lvl1pPr>
          </a:lstStyle>
          <a:p>
            <a:r>
              <a:rPr lang="es-ES" dirty="0"/>
              <a:t>Gestión de convenios internacionales</a:t>
            </a:r>
            <a:endParaRPr lang="es-CL" dirty="0"/>
          </a:p>
        </p:txBody>
      </p:sp>
      <p:sp>
        <p:nvSpPr>
          <p:cNvPr id="8" name="Shape 1256">
            <a:extLst>
              <a:ext uri="{FF2B5EF4-FFF2-40B4-BE49-F238E27FC236}">
                <a16:creationId xmlns:a16="http://schemas.microsoft.com/office/drawing/2014/main" id="{09267955-A6AA-40BC-1838-9A6CA756C5CD}"/>
              </a:ext>
            </a:extLst>
          </p:cNvPr>
          <p:cNvSpPr/>
          <p:nvPr/>
        </p:nvSpPr>
        <p:spPr>
          <a:xfrm>
            <a:off x="480184" y="2948404"/>
            <a:ext cx="3520316" cy="91409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80000"/>
              </a:lnSpc>
              <a:defRPr sz="2800" spc="70">
                <a:solidFill>
                  <a:srgbClr val="FFFFFF"/>
                </a:solidFill>
              </a:defRPr>
            </a:lvl1pPr>
          </a:lstStyle>
          <a:p>
            <a:r>
              <a:rPr lang="es-ES" sz="1800" dirty="0">
                <a:latin typeface="TheSans 4-SemiLight" panose="02000403000000000003" pitchFamily="2" charset="77"/>
              </a:rPr>
              <a:t>Dirección de Relaciones Internacionales</a:t>
            </a:r>
          </a:p>
          <a:p>
            <a:r>
              <a:rPr lang="es-ES" sz="1800" dirty="0">
                <a:latin typeface="TheSans 4-SemiLight" panose="02000403000000000003" pitchFamily="2" charset="77"/>
              </a:rPr>
              <a:t>Dirección Legal Institucional</a:t>
            </a:r>
            <a:endParaRPr lang="es-CL" sz="1800" dirty="0">
              <a:latin typeface="TheSans 4-SemiLight" panose="02000403000000000003" pitchFamily="2" charset="77"/>
            </a:endParaRPr>
          </a:p>
          <a:p>
            <a:r>
              <a:rPr lang="es-ES" sz="1200" dirty="0">
                <a:latin typeface="TheSans 4-SemiLight" panose="02000403000000000003" pitchFamily="2" charset="77"/>
              </a:rPr>
              <a:t>Universidad Adolfo Ibáñez</a:t>
            </a:r>
            <a:endParaRPr lang="es-CL" sz="1200" dirty="0">
              <a:latin typeface="TheSans 4-SemiLight" panose="02000403000000000003" pitchFamily="2" charset="77"/>
            </a:endParaRPr>
          </a:p>
        </p:txBody>
      </p:sp>
      <p:pic>
        <p:nvPicPr>
          <p:cNvPr id="16" name="Imagen 15">
            <a:extLst>
              <a:ext uri="{FF2B5EF4-FFF2-40B4-BE49-F238E27FC236}">
                <a16:creationId xmlns:a16="http://schemas.microsoft.com/office/drawing/2014/main" id="{34FA670C-3480-8F8C-FE3D-2CE81F0E3483}"/>
              </a:ext>
            </a:extLst>
          </p:cNvPr>
          <p:cNvPicPr>
            <a:picLocks noChangeAspect="1"/>
          </p:cNvPicPr>
          <p:nvPr/>
        </p:nvPicPr>
        <p:blipFill rotWithShape="1">
          <a:blip r:embed="rId5"/>
          <a:srcRect r="72023"/>
          <a:stretch/>
        </p:blipFill>
        <p:spPr>
          <a:xfrm>
            <a:off x="3883972" y="2417955"/>
            <a:ext cx="1896744" cy="17741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25"/>
        <p:cNvGrpSpPr/>
        <p:nvPr/>
      </p:nvGrpSpPr>
      <p:grpSpPr>
        <a:xfrm>
          <a:off x="0" y="0"/>
          <a:ext cx="0" cy="0"/>
          <a:chOff x="0" y="0"/>
          <a:chExt cx="0" cy="0"/>
        </a:xfrm>
      </p:grpSpPr>
      <p:cxnSp>
        <p:nvCxnSpPr>
          <p:cNvPr id="2" name="Conector recto 1">
            <a:extLst>
              <a:ext uri="{FF2B5EF4-FFF2-40B4-BE49-F238E27FC236}">
                <a16:creationId xmlns:a16="http://schemas.microsoft.com/office/drawing/2014/main" id="{DE5A19AD-414D-7C64-225C-6550C6E8946A}"/>
              </a:ext>
            </a:extLst>
          </p:cNvPr>
          <p:cNvCxnSpPr>
            <a:cxnSpLocks/>
          </p:cNvCxnSpPr>
          <p:nvPr/>
        </p:nvCxnSpPr>
        <p:spPr>
          <a:xfrm>
            <a:off x="409671" y="734694"/>
            <a:ext cx="8227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Google Shape;60;p14">
            <a:extLst>
              <a:ext uri="{FF2B5EF4-FFF2-40B4-BE49-F238E27FC236}">
                <a16:creationId xmlns:a16="http://schemas.microsoft.com/office/drawing/2014/main" id="{5148DAFC-96AA-4F75-94EB-9BF9EE357EC2}"/>
              </a:ext>
            </a:extLst>
          </p:cNvPr>
          <p:cNvSpPr txBox="1">
            <a:spLocks/>
          </p:cNvSpPr>
          <p:nvPr/>
        </p:nvSpPr>
        <p:spPr>
          <a:xfrm>
            <a:off x="311700" y="445025"/>
            <a:ext cx="7003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bg1"/>
                </a:solidFill>
                <a:highlight>
                  <a:srgbClr val="616365"/>
                </a:highlight>
                <a:latin typeface="TheSerif 8-ExtraBold" panose="02000403000000000003" pitchFamily="2" charset="77"/>
                <a:ea typeface="Times New Roman"/>
                <a:cs typeface="Times New Roman"/>
                <a:sym typeface="Times New Roman"/>
              </a:rPr>
              <a:t>TIPOLOGÍA</a:t>
            </a:r>
            <a:endParaRPr lang="en-GB" sz="2400" b="1" dirty="0">
              <a:solidFill>
                <a:schemeClr val="bg1"/>
              </a:solidFill>
              <a:highlight>
                <a:srgbClr val="616365"/>
              </a:highlight>
              <a:latin typeface="TheSerif 8-ExtraBold" panose="02000403000000000003" pitchFamily="2" charset="77"/>
            </a:endParaRPr>
          </a:p>
        </p:txBody>
      </p:sp>
      <p:sp>
        <p:nvSpPr>
          <p:cNvPr id="6" name="Google Shape;127;p25">
            <a:extLst>
              <a:ext uri="{FF2B5EF4-FFF2-40B4-BE49-F238E27FC236}">
                <a16:creationId xmlns:a16="http://schemas.microsoft.com/office/drawing/2014/main" id="{6A61BF38-4061-2AB7-BCFD-C176FC951078}"/>
              </a:ext>
            </a:extLst>
          </p:cNvPr>
          <p:cNvSpPr txBox="1"/>
          <p:nvPr/>
        </p:nvSpPr>
        <p:spPr>
          <a:xfrm>
            <a:off x="150024" y="2571750"/>
            <a:ext cx="1698617" cy="209592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1200" dirty="0" err="1">
                <a:solidFill>
                  <a:schemeClr val="dk1"/>
                </a:solidFill>
                <a:latin typeface="TheSans 5-Regular" panose="02000403000000000003" pitchFamily="2" charset="77"/>
                <a:ea typeface="Times New Roman"/>
                <a:cs typeface="Times New Roman"/>
                <a:sym typeface="Times New Roman"/>
              </a:rPr>
              <a:t>Todo</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convenio</a:t>
            </a:r>
            <a:r>
              <a:rPr lang="en-GB" sz="1200" dirty="0">
                <a:solidFill>
                  <a:schemeClr val="dk1"/>
                </a:solidFill>
                <a:latin typeface="TheSans 5-Regular" panose="02000403000000000003" pitchFamily="2" charset="77"/>
                <a:ea typeface="Times New Roman"/>
                <a:cs typeface="Times New Roman"/>
                <a:sym typeface="Times New Roman"/>
              </a:rPr>
              <a:t> con </a:t>
            </a:r>
            <a:r>
              <a:rPr lang="en-GB" sz="1200" dirty="0" err="1">
                <a:solidFill>
                  <a:schemeClr val="dk1"/>
                </a:solidFill>
                <a:latin typeface="TheSans 5-Regular" panose="02000403000000000003" pitchFamily="2" charset="77"/>
                <a:ea typeface="Times New Roman"/>
                <a:cs typeface="Times New Roman"/>
                <a:sym typeface="Times New Roman"/>
              </a:rPr>
              <a:t>contraparte</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internacional</a:t>
            </a:r>
            <a:r>
              <a:rPr lang="en-GB" sz="1200" dirty="0">
                <a:solidFill>
                  <a:schemeClr val="dk1"/>
                </a:solidFill>
                <a:latin typeface="TheSans 5-Regular" panose="02000403000000000003" pitchFamily="2" charset="77"/>
                <a:ea typeface="Times New Roman"/>
                <a:cs typeface="Times New Roman"/>
                <a:sym typeface="Times New Roman"/>
              </a:rPr>
              <a:t> u </a:t>
            </a:r>
            <a:r>
              <a:rPr lang="en-GB" sz="1200" dirty="0" err="1">
                <a:solidFill>
                  <a:schemeClr val="dk1"/>
                </a:solidFill>
                <a:latin typeface="TheSans 5-Regular" panose="02000403000000000003" pitchFamily="2" charset="77"/>
                <a:ea typeface="Times New Roman"/>
                <a:cs typeface="Times New Roman"/>
                <a:sym typeface="Times New Roman"/>
              </a:rPr>
              <a:t>organismo</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internacional</a:t>
            </a:r>
            <a:r>
              <a:rPr lang="en-GB" sz="1200" dirty="0">
                <a:solidFill>
                  <a:schemeClr val="dk1"/>
                </a:solidFill>
                <a:latin typeface="TheSans 5-Regular" panose="02000403000000000003" pitchFamily="2" charset="77"/>
                <a:ea typeface="Times New Roman"/>
                <a:cs typeface="Times New Roman"/>
                <a:sym typeface="Times New Roman"/>
              </a:rPr>
              <a:t> con </a:t>
            </a:r>
            <a:r>
              <a:rPr lang="en-GB" sz="1200" dirty="0" err="1">
                <a:solidFill>
                  <a:schemeClr val="dk1"/>
                </a:solidFill>
                <a:latin typeface="TheSans 5-Regular" panose="02000403000000000003" pitchFamily="2" charset="77"/>
                <a:ea typeface="Times New Roman"/>
                <a:cs typeface="Times New Roman"/>
                <a:sym typeface="Times New Roman"/>
              </a:rPr>
              <a:t>representación</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en</a:t>
            </a:r>
            <a:r>
              <a:rPr lang="en-GB" sz="1200" dirty="0">
                <a:solidFill>
                  <a:schemeClr val="dk1"/>
                </a:solidFill>
                <a:latin typeface="TheSans 5-Regular" panose="02000403000000000003" pitchFamily="2" charset="77"/>
                <a:ea typeface="Times New Roman"/>
                <a:cs typeface="Times New Roman"/>
                <a:sym typeface="Times New Roman"/>
              </a:rPr>
              <a:t> Chile que </a:t>
            </a:r>
            <a:r>
              <a:rPr lang="en-GB" sz="1200" dirty="0" err="1">
                <a:solidFill>
                  <a:schemeClr val="dk1"/>
                </a:solidFill>
                <a:latin typeface="TheSans 5-Regular" panose="02000403000000000003" pitchFamily="2" charset="77"/>
                <a:ea typeface="Times New Roman"/>
                <a:cs typeface="Times New Roman"/>
                <a:sym typeface="Times New Roman"/>
              </a:rPr>
              <a:t>establezca</a:t>
            </a:r>
            <a:r>
              <a:rPr lang="en-GB" sz="1200" dirty="0">
                <a:solidFill>
                  <a:schemeClr val="dk1"/>
                </a:solidFill>
                <a:latin typeface="TheSans 5-Regular" panose="02000403000000000003" pitchFamily="2" charset="77"/>
                <a:ea typeface="Times New Roman"/>
                <a:cs typeface="Times New Roman"/>
                <a:sym typeface="Times New Roman"/>
              </a:rPr>
              <a:t> y </a:t>
            </a:r>
            <a:r>
              <a:rPr lang="en-GB" sz="1200" dirty="0" err="1">
                <a:solidFill>
                  <a:schemeClr val="dk1"/>
                </a:solidFill>
                <a:latin typeface="TheSans 5-Regular" panose="02000403000000000003" pitchFamily="2" charset="77"/>
                <a:ea typeface="Times New Roman"/>
                <a:cs typeface="Times New Roman"/>
                <a:sym typeface="Times New Roman"/>
              </a:rPr>
              <a:t>comprometa</a:t>
            </a:r>
            <a:r>
              <a:rPr lang="en-GB" sz="1200" dirty="0">
                <a:solidFill>
                  <a:schemeClr val="dk1"/>
                </a:solidFill>
                <a:latin typeface="TheSans 5-Regular" panose="02000403000000000003" pitchFamily="2" charset="77"/>
                <a:ea typeface="Times New Roman"/>
                <a:cs typeface="Times New Roman"/>
                <a:sym typeface="Times New Roman"/>
              </a:rPr>
              <a:t> una </a:t>
            </a:r>
            <a:r>
              <a:rPr lang="en-GB" sz="1200" dirty="0" err="1">
                <a:solidFill>
                  <a:schemeClr val="dk1"/>
                </a:solidFill>
                <a:latin typeface="TheSans 5-Regular" panose="02000403000000000003" pitchFamily="2" charset="77"/>
                <a:ea typeface="Times New Roman"/>
                <a:cs typeface="Times New Roman"/>
                <a:sym typeface="Times New Roman"/>
              </a:rPr>
              <a:t>relación</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b="1" dirty="0" err="1">
                <a:solidFill>
                  <a:schemeClr val="dk1"/>
                </a:solidFill>
                <a:latin typeface="TheSans 5-Regular" panose="02000403000000000003" pitchFamily="2" charset="77"/>
                <a:ea typeface="Times New Roman"/>
                <a:cs typeface="Times New Roman"/>
                <a:sym typeface="Times New Roman"/>
              </a:rPr>
              <a:t>académica</a:t>
            </a:r>
            <a:r>
              <a:rPr lang="en-GB" sz="1200" b="1" dirty="0">
                <a:solidFill>
                  <a:schemeClr val="dk1"/>
                </a:solidFill>
                <a:latin typeface="TheSans 5-Regular" panose="02000403000000000003" pitchFamily="2" charset="77"/>
                <a:ea typeface="Times New Roman"/>
                <a:cs typeface="Times New Roman"/>
                <a:sym typeface="Times New Roman"/>
              </a:rPr>
              <a:t>.</a:t>
            </a:r>
            <a:r>
              <a:rPr lang="en-GB" sz="1200" dirty="0">
                <a:solidFill>
                  <a:schemeClr val="dk1"/>
                </a:solidFill>
                <a:latin typeface="TheSans 5-Regular" panose="02000403000000000003" pitchFamily="2" charset="77"/>
                <a:ea typeface="Times New Roman"/>
                <a:cs typeface="Times New Roman"/>
                <a:sym typeface="Times New Roman"/>
              </a:rPr>
              <a:t>  </a:t>
            </a:r>
            <a:endParaRPr sz="1200" dirty="0">
              <a:solidFill>
                <a:schemeClr val="dk1"/>
              </a:solidFill>
              <a:latin typeface="TheSans 5-Regular" panose="02000403000000000003" pitchFamily="2" charset="77"/>
              <a:ea typeface="Times New Roman"/>
              <a:cs typeface="Times New Roman"/>
              <a:sym typeface="Times New Roman"/>
            </a:endParaRPr>
          </a:p>
        </p:txBody>
      </p:sp>
      <p:sp>
        <p:nvSpPr>
          <p:cNvPr id="7" name="Google Shape;127;p25">
            <a:extLst>
              <a:ext uri="{FF2B5EF4-FFF2-40B4-BE49-F238E27FC236}">
                <a16:creationId xmlns:a16="http://schemas.microsoft.com/office/drawing/2014/main" id="{C871149E-49FF-281A-6F35-A53FAA86282D}"/>
              </a:ext>
            </a:extLst>
          </p:cNvPr>
          <p:cNvSpPr txBox="1"/>
          <p:nvPr/>
        </p:nvSpPr>
        <p:spPr>
          <a:xfrm>
            <a:off x="1997112" y="2571750"/>
            <a:ext cx="1698617" cy="2095928"/>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en-GB" sz="1200" dirty="0" err="1">
                <a:solidFill>
                  <a:schemeClr val="dk1"/>
                </a:solidFill>
                <a:latin typeface="TheSans 5-Regular" panose="02000403000000000003" pitchFamily="2" charset="77"/>
                <a:ea typeface="Times New Roman"/>
                <a:cs typeface="Times New Roman"/>
                <a:sym typeface="Times New Roman"/>
              </a:rPr>
              <a:t>Todo</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convenio</a:t>
            </a:r>
            <a:r>
              <a:rPr lang="en-GB" sz="1200" dirty="0">
                <a:solidFill>
                  <a:schemeClr val="dk1"/>
                </a:solidFill>
                <a:latin typeface="TheSans 5-Regular" panose="02000403000000000003" pitchFamily="2" charset="77"/>
                <a:ea typeface="Times New Roman"/>
                <a:cs typeface="Times New Roman"/>
                <a:sym typeface="Times New Roman"/>
              </a:rPr>
              <a:t> con </a:t>
            </a:r>
            <a:r>
              <a:rPr lang="en-GB" sz="1200" dirty="0" err="1">
                <a:solidFill>
                  <a:schemeClr val="dk1"/>
                </a:solidFill>
                <a:latin typeface="TheSans 5-Regular" panose="02000403000000000003" pitchFamily="2" charset="77"/>
                <a:ea typeface="Times New Roman"/>
                <a:cs typeface="Times New Roman"/>
                <a:sym typeface="Times New Roman"/>
              </a:rPr>
              <a:t>contraparte</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internacional</a:t>
            </a:r>
            <a:r>
              <a:rPr lang="en-GB" sz="1200" dirty="0">
                <a:solidFill>
                  <a:schemeClr val="dk1"/>
                </a:solidFill>
                <a:latin typeface="TheSans 5-Regular" panose="02000403000000000003" pitchFamily="2" charset="77"/>
                <a:ea typeface="Times New Roman"/>
                <a:cs typeface="Times New Roman"/>
                <a:sym typeface="Times New Roman"/>
              </a:rPr>
              <a:t> que </a:t>
            </a:r>
            <a:r>
              <a:rPr lang="en-GB" sz="1200" dirty="0" err="1">
                <a:solidFill>
                  <a:schemeClr val="dk1"/>
                </a:solidFill>
                <a:latin typeface="TheSans 5-Regular" panose="02000403000000000003" pitchFamily="2" charset="77"/>
                <a:ea typeface="Times New Roman"/>
                <a:cs typeface="Times New Roman"/>
                <a:sym typeface="Times New Roman"/>
              </a:rPr>
              <a:t>requiera</a:t>
            </a:r>
            <a:r>
              <a:rPr lang="en-GB" sz="1200" dirty="0">
                <a:solidFill>
                  <a:schemeClr val="dk1"/>
                </a:solidFill>
                <a:latin typeface="TheSans 5-Regular" panose="02000403000000000003" pitchFamily="2" charset="77"/>
                <a:ea typeface="Times New Roman"/>
                <a:cs typeface="Times New Roman"/>
                <a:sym typeface="Times New Roman"/>
              </a:rPr>
              <a:t> ser </a:t>
            </a:r>
            <a:r>
              <a:rPr lang="en-GB" sz="1200" dirty="0" err="1">
                <a:solidFill>
                  <a:schemeClr val="dk1"/>
                </a:solidFill>
                <a:latin typeface="TheSans 5-Regular" panose="02000403000000000003" pitchFamily="2" charset="77"/>
                <a:ea typeface="Times New Roman"/>
                <a:cs typeface="Times New Roman"/>
                <a:sym typeface="Times New Roman"/>
              </a:rPr>
              <a:t>tramitado</a:t>
            </a:r>
            <a:r>
              <a:rPr lang="en-GB" sz="1200" dirty="0">
                <a:solidFill>
                  <a:schemeClr val="dk1"/>
                </a:solidFill>
                <a:latin typeface="TheSans 5-Regular" panose="02000403000000000003" pitchFamily="2" charset="77"/>
                <a:ea typeface="Times New Roman"/>
                <a:cs typeface="Times New Roman"/>
                <a:sym typeface="Times New Roman"/>
              </a:rPr>
              <a:t> con </a:t>
            </a:r>
            <a:r>
              <a:rPr lang="en-GB" sz="1200" dirty="0" err="1">
                <a:solidFill>
                  <a:schemeClr val="dk1"/>
                </a:solidFill>
                <a:latin typeface="TheSans 5-Regular" panose="02000403000000000003" pitchFamily="2" charset="77"/>
                <a:ea typeface="Times New Roman"/>
                <a:cs typeface="Times New Roman"/>
                <a:sym typeface="Times New Roman"/>
              </a:rPr>
              <a:t>otras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instancias</a:t>
            </a:r>
            <a:r>
              <a:rPr lang="en-GB" sz="1200" dirty="0">
                <a:solidFill>
                  <a:schemeClr val="dk1"/>
                </a:solidFill>
                <a:latin typeface="TheSans 5-Regular" panose="02000403000000000003" pitchFamily="2" charset="77"/>
                <a:ea typeface="Times New Roman"/>
                <a:cs typeface="Times New Roman"/>
                <a:sym typeface="Times New Roman"/>
              </a:rPr>
              <a:t> de la Universidad (</a:t>
            </a:r>
            <a:r>
              <a:rPr lang="en-GB" sz="1200" dirty="0" err="1">
                <a:solidFill>
                  <a:schemeClr val="dk1"/>
                </a:solidFill>
                <a:latin typeface="TheSans 5-Regular" panose="02000403000000000003" pitchFamily="2" charset="77"/>
                <a:ea typeface="Times New Roman"/>
                <a:cs typeface="Times New Roman"/>
                <a:sym typeface="Times New Roman"/>
              </a:rPr>
              <a:t>pregrado</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postgrado</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investigación</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vinculación</a:t>
            </a:r>
            <a:r>
              <a:rPr lang="en-GB" sz="1200" dirty="0">
                <a:solidFill>
                  <a:schemeClr val="dk1"/>
                </a:solidFill>
                <a:latin typeface="TheSans 5-Regular" panose="02000403000000000003" pitchFamily="2" charset="77"/>
                <a:ea typeface="Times New Roman"/>
                <a:cs typeface="Times New Roman"/>
                <a:sym typeface="Times New Roman"/>
              </a:rPr>
              <a:t>). </a:t>
            </a:r>
          </a:p>
        </p:txBody>
      </p:sp>
      <p:sp>
        <p:nvSpPr>
          <p:cNvPr id="8" name="Google Shape;127;p25">
            <a:extLst>
              <a:ext uri="{FF2B5EF4-FFF2-40B4-BE49-F238E27FC236}">
                <a16:creationId xmlns:a16="http://schemas.microsoft.com/office/drawing/2014/main" id="{3EE75392-ED92-A8C6-019F-258B0D1EBED1}"/>
              </a:ext>
            </a:extLst>
          </p:cNvPr>
          <p:cNvSpPr txBox="1"/>
          <p:nvPr/>
        </p:nvSpPr>
        <p:spPr>
          <a:xfrm>
            <a:off x="3837217" y="2631427"/>
            <a:ext cx="1570601" cy="1777379"/>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en-GB" sz="900" dirty="0" err="1">
                <a:solidFill>
                  <a:schemeClr val="dk1"/>
                </a:solidFill>
                <a:latin typeface="TheSans 5-Regular" panose="02000403000000000003" pitchFamily="2" charset="77"/>
                <a:ea typeface="Times New Roman"/>
                <a:cs typeface="Times New Roman"/>
                <a:sym typeface="Times New Roman"/>
              </a:rPr>
              <a:t>Todo</a:t>
            </a:r>
            <a:r>
              <a:rPr lang="en-GB" sz="900" dirty="0">
                <a:solidFill>
                  <a:schemeClr val="dk1"/>
                </a:solidFill>
                <a:latin typeface="TheSans 5-Regular" panose="02000403000000000003" pitchFamily="2" charset="77"/>
                <a:ea typeface="Times New Roman"/>
                <a:cs typeface="Times New Roman"/>
                <a:sym typeface="Times New Roman"/>
              </a:rPr>
              <a:t> </a:t>
            </a:r>
            <a:r>
              <a:rPr lang="en-GB" sz="900" dirty="0" err="1">
                <a:solidFill>
                  <a:schemeClr val="dk1"/>
                </a:solidFill>
                <a:latin typeface="TheSans 5-Regular" panose="02000403000000000003" pitchFamily="2" charset="77"/>
                <a:ea typeface="Times New Roman"/>
                <a:cs typeface="Times New Roman"/>
                <a:sym typeface="Times New Roman"/>
              </a:rPr>
              <a:t>convenio</a:t>
            </a:r>
            <a:r>
              <a:rPr lang="en-GB" sz="900" dirty="0">
                <a:solidFill>
                  <a:schemeClr val="dk1"/>
                </a:solidFill>
                <a:latin typeface="TheSans 5-Regular" panose="02000403000000000003" pitchFamily="2" charset="77"/>
                <a:ea typeface="Times New Roman"/>
                <a:cs typeface="Times New Roman"/>
                <a:sym typeface="Times New Roman"/>
              </a:rPr>
              <a:t> con </a:t>
            </a:r>
            <a:r>
              <a:rPr lang="en-GB" sz="900" dirty="0" err="1">
                <a:solidFill>
                  <a:schemeClr val="dk1"/>
                </a:solidFill>
                <a:latin typeface="TheSans 5-Regular" panose="02000403000000000003" pitchFamily="2" charset="77"/>
                <a:ea typeface="Times New Roman"/>
                <a:cs typeface="Times New Roman"/>
                <a:sym typeface="Times New Roman"/>
              </a:rPr>
              <a:t>contraparte</a:t>
            </a:r>
            <a:r>
              <a:rPr lang="en-GB" sz="900" dirty="0">
                <a:solidFill>
                  <a:schemeClr val="dk1"/>
                </a:solidFill>
                <a:latin typeface="TheSans 5-Regular" panose="02000403000000000003" pitchFamily="2" charset="77"/>
                <a:ea typeface="Times New Roman"/>
                <a:cs typeface="Times New Roman"/>
                <a:sym typeface="Times New Roman"/>
              </a:rPr>
              <a:t> </a:t>
            </a:r>
            <a:r>
              <a:rPr lang="en-GB" sz="900" dirty="0" err="1">
                <a:solidFill>
                  <a:schemeClr val="dk1"/>
                </a:solidFill>
                <a:latin typeface="TheSans 5-Regular" panose="02000403000000000003" pitchFamily="2" charset="77"/>
                <a:ea typeface="Times New Roman"/>
                <a:cs typeface="Times New Roman"/>
                <a:sym typeface="Times New Roman"/>
              </a:rPr>
              <a:t>internacional</a:t>
            </a:r>
            <a:r>
              <a:rPr lang="en-GB" sz="900" dirty="0">
                <a:solidFill>
                  <a:schemeClr val="dk1"/>
                </a:solidFill>
                <a:latin typeface="TheSans 5-Regular" panose="02000403000000000003" pitchFamily="2" charset="77"/>
                <a:ea typeface="Times New Roman"/>
                <a:cs typeface="Times New Roman"/>
                <a:sym typeface="Times New Roman"/>
              </a:rPr>
              <a:t>, que </a:t>
            </a:r>
            <a:r>
              <a:rPr lang="en-GB" sz="900" dirty="0" err="1">
                <a:solidFill>
                  <a:schemeClr val="dk1"/>
                </a:solidFill>
                <a:latin typeface="TheSans 5-Regular" panose="02000403000000000003" pitchFamily="2" charset="77"/>
                <a:ea typeface="Times New Roman"/>
                <a:cs typeface="Times New Roman"/>
                <a:sym typeface="Times New Roman"/>
              </a:rPr>
              <a:t>en</a:t>
            </a:r>
            <a:r>
              <a:rPr lang="en-GB" sz="900" dirty="0">
                <a:solidFill>
                  <a:schemeClr val="dk1"/>
                </a:solidFill>
                <a:latin typeface="TheSans 5-Regular" panose="02000403000000000003" pitchFamily="2" charset="77"/>
                <a:ea typeface="Times New Roman"/>
                <a:cs typeface="Times New Roman"/>
                <a:sym typeface="Times New Roman"/>
              </a:rPr>
              <a:t> base a un </a:t>
            </a:r>
            <a:r>
              <a:rPr lang="en-GB" sz="900" dirty="0" err="1">
                <a:solidFill>
                  <a:schemeClr val="dk1"/>
                </a:solidFill>
                <a:latin typeface="TheSans 5-Regular" panose="02000403000000000003" pitchFamily="2" charset="77"/>
                <a:ea typeface="Times New Roman"/>
                <a:cs typeface="Times New Roman"/>
                <a:sym typeface="Times New Roman"/>
              </a:rPr>
              <a:t>acuerdo</a:t>
            </a:r>
            <a:r>
              <a:rPr lang="en-GB" sz="900" dirty="0">
                <a:solidFill>
                  <a:schemeClr val="dk1"/>
                </a:solidFill>
                <a:latin typeface="TheSans 5-Regular" panose="02000403000000000003" pitchFamily="2" charset="77"/>
                <a:ea typeface="Times New Roman"/>
                <a:cs typeface="Times New Roman"/>
                <a:sym typeface="Times New Roman"/>
              </a:rPr>
              <a:t> </a:t>
            </a:r>
            <a:r>
              <a:rPr lang="en-GB" sz="900" dirty="0" err="1">
                <a:solidFill>
                  <a:schemeClr val="dk1"/>
                </a:solidFill>
                <a:latin typeface="TheSans 5-Regular" panose="02000403000000000003" pitchFamily="2" charset="77"/>
                <a:ea typeface="Times New Roman"/>
                <a:cs typeface="Times New Roman"/>
                <a:sym typeface="Times New Roman"/>
              </a:rPr>
              <a:t>académico</a:t>
            </a:r>
            <a:r>
              <a:rPr lang="en-GB" sz="900" dirty="0">
                <a:solidFill>
                  <a:schemeClr val="dk1"/>
                </a:solidFill>
                <a:latin typeface="TheSans 5-Regular" panose="02000403000000000003" pitchFamily="2" charset="77"/>
                <a:ea typeface="Times New Roman"/>
                <a:cs typeface="Times New Roman"/>
                <a:sym typeface="Times New Roman"/>
              </a:rPr>
              <a:t>, </a:t>
            </a:r>
            <a:r>
              <a:rPr lang="en-GB" sz="900" dirty="0" err="1">
                <a:solidFill>
                  <a:schemeClr val="dk1"/>
                </a:solidFill>
                <a:latin typeface="TheSans 5-Regular" panose="02000403000000000003" pitchFamily="2" charset="77"/>
                <a:ea typeface="Times New Roman"/>
                <a:cs typeface="Times New Roman"/>
                <a:sym typeface="Times New Roman"/>
              </a:rPr>
              <a:t>comprometa</a:t>
            </a:r>
            <a:r>
              <a:rPr lang="en-GB" sz="900" dirty="0">
                <a:solidFill>
                  <a:schemeClr val="dk1"/>
                </a:solidFill>
                <a:latin typeface="TheSans 5-Regular" panose="02000403000000000003" pitchFamily="2" charset="77"/>
                <a:ea typeface="Times New Roman"/>
                <a:cs typeface="Times New Roman"/>
                <a:sym typeface="Times New Roman"/>
              </a:rPr>
              <a:t> </a:t>
            </a:r>
            <a:r>
              <a:rPr lang="en-GB" sz="900" dirty="0" err="1">
                <a:solidFill>
                  <a:schemeClr val="dk1"/>
                </a:solidFill>
                <a:latin typeface="TheSans 5-Regular" panose="02000403000000000003" pitchFamily="2" charset="77"/>
                <a:ea typeface="Times New Roman"/>
                <a:cs typeface="Times New Roman"/>
                <a:sym typeface="Times New Roman"/>
              </a:rPr>
              <a:t>recursos</a:t>
            </a:r>
            <a:r>
              <a:rPr lang="en-GB" sz="900" dirty="0">
                <a:solidFill>
                  <a:schemeClr val="dk1"/>
                </a:solidFill>
                <a:latin typeface="TheSans 5-Regular" panose="02000403000000000003" pitchFamily="2" charset="77"/>
                <a:ea typeface="Times New Roman"/>
                <a:cs typeface="Times New Roman"/>
                <a:sym typeface="Times New Roman"/>
              </a:rPr>
              <a:t> </a:t>
            </a:r>
            <a:r>
              <a:rPr lang="en-GB" sz="900" dirty="0" err="1">
                <a:solidFill>
                  <a:schemeClr val="dk1"/>
                </a:solidFill>
                <a:latin typeface="TheSans 5-Regular" panose="02000403000000000003" pitchFamily="2" charset="77"/>
                <a:ea typeface="Times New Roman"/>
                <a:cs typeface="Times New Roman"/>
                <a:sym typeface="Times New Roman"/>
              </a:rPr>
              <a:t>institucionales</a:t>
            </a:r>
            <a:r>
              <a:rPr lang="en-GB" sz="900" dirty="0">
                <a:solidFill>
                  <a:schemeClr val="dk1"/>
                </a:solidFill>
                <a:latin typeface="TheSans 5-Regular" panose="02000403000000000003" pitchFamily="2" charset="77"/>
                <a:ea typeface="Times New Roman"/>
                <a:cs typeface="Times New Roman"/>
                <a:sym typeface="Times New Roman"/>
              </a:rPr>
              <a:t> (</a:t>
            </a:r>
            <a:r>
              <a:rPr lang="en-GB" sz="900" dirty="0" err="1">
                <a:solidFill>
                  <a:schemeClr val="dk1"/>
                </a:solidFill>
                <a:latin typeface="TheSans 5-Regular" panose="02000403000000000003" pitchFamily="2" charset="77"/>
                <a:ea typeface="Times New Roman"/>
                <a:cs typeface="Times New Roman"/>
                <a:sym typeface="Times New Roman"/>
              </a:rPr>
              <a:t>humanos</a:t>
            </a:r>
            <a:r>
              <a:rPr lang="en-GB" sz="900" dirty="0">
                <a:solidFill>
                  <a:schemeClr val="dk1"/>
                </a:solidFill>
                <a:latin typeface="TheSans 5-Regular" panose="02000403000000000003" pitchFamily="2" charset="77"/>
                <a:ea typeface="Times New Roman"/>
                <a:cs typeface="Times New Roman"/>
                <a:sym typeface="Times New Roman"/>
              </a:rPr>
              <a:t>, </a:t>
            </a:r>
            <a:r>
              <a:rPr lang="en-GB" sz="900" dirty="0" err="1">
                <a:solidFill>
                  <a:schemeClr val="dk1"/>
                </a:solidFill>
                <a:latin typeface="TheSans 5-Regular" panose="02000403000000000003" pitchFamily="2" charset="77"/>
                <a:ea typeface="Times New Roman"/>
                <a:cs typeface="Times New Roman"/>
                <a:sym typeface="Times New Roman"/>
              </a:rPr>
              <a:t>financieros</a:t>
            </a:r>
            <a:r>
              <a:rPr lang="en-GB" sz="900" dirty="0">
                <a:solidFill>
                  <a:schemeClr val="dk1"/>
                </a:solidFill>
                <a:latin typeface="TheSans 5-Regular" panose="02000403000000000003" pitchFamily="2" charset="77"/>
                <a:ea typeface="Times New Roman"/>
                <a:cs typeface="Times New Roman"/>
                <a:sym typeface="Times New Roman"/>
              </a:rPr>
              <a:t>) que </a:t>
            </a:r>
            <a:r>
              <a:rPr lang="en-GB" sz="900" dirty="0" err="1">
                <a:solidFill>
                  <a:schemeClr val="dk1"/>
                </a:solidFill>
                <a:latin typeface="TheSans 5-Regular" panose="02000403000000000003" pitchFamily="2" charset="77"/>
                <a:ea typeface="Times New Roman"/>
                <a:cs typeface="Times New Roman"/>
                <a:sym typeface="Times New Roman"/>
              </a:rPr>
              <a:t>deben</a:t>
            </a:r>
            <a:r>
              <a:rPr lang="en-GB" sz="900" dirty="0">
                <a:solidFill>
                  <a:schemeClr val="dk1"/>
                </a:solidFill>
                <a:latin typeface="TheSans 5-Regular" panose="02000403000000000003" pitchFamily="2" charset="77"/>
                <a:ea typeface="Times New Roman"/>
                <a:cs typeface="Times New Roman"/>
                <a:sym typeface="Times New Roman"/>
              </a:rPr>
              <a:t> ser </a:t>
            </a:r>
            <a:r>
              <a:rPr lang="en-GB" sz="900" dirty="0" err="1">
                <a:solidFill>
                  <a:schemeClr val="dk1"/>
                </a:solidFill>
                <a:latin typeface="TheSans 5-Regular" panose="02000403000000000003" pitchFamily="2" charset="77"/>
                <a:ea typeface="Times New Roman"/>
                <a:cs typeface="Times New Roman"/>
                <a:sym typeface="Times New Roman"/>
              </a:rPr>
              <a:t>autorizados</a:t>
            </a:r>
            <a:r>
              <a:rPr lang="en-GB" sz="900" dirty="0">
                <a:solidFill>
                  <a:schemeClr val="dk1"/>
                </a:solidFill>
                <a:latin typeface="TheSans 5-Regular" panose="02000403000000000003" pitchFamily="2" charset="77"/>
                <a:ea typeface="Times New Roman"/>
                <a:cs typeface="Times New Roman"/>
                <a:sym typeface="Times New Roman"/>
              </a:rPr>
              <a:t> por el/la </a:t>
            </a:r>
            <a:r>
              <a:rPr lang="en-GB" sz="900" dirty="0" err="1">
                <a:solidFill>
                  <a:schemeClr val="dk1"/>
                </a:solidFill>
                <a:latin typeface="TheSans 5-Regular" panose="02000403000000000003" pitchFamily="2" charset="77"/>
                <a:ea typeface="Times New Roman"/>
                <a:cs typeface="Times New Roman"/>
                <a:sym typeface="Times New Roman"/>
              </a:rPr>
              <a:t>Decano</a:t>
            </a:r>
            <a:r>
              <a:rPr lang="en-GB" sz="900" dirty="0">
                <a:solidFill>
                  <a:schemeClr val="dk1"/>
                </a:solidFill>
                <a:latin typeface="TheSans 5-Regular" panose="02000403000000000003" pitchFamily="2" charset="77"/>
                <a:ea typeface="Times New Roman"/>
                <a:cs typeface="Times New Roman"/>
                <a:sym typeface="Times New Roman"/>
              </a:rPr>
              <a:t> (a) de la </a:t>
            </a:r>
            <a:r>
              <a:rPr lang="en-GB" sz="900" dirty="0" err="1">
                <a:solidFill>
                  <a:schemeClr val="dk1"/>
                </a:solidFill>
                <a:latin typeface="TheSans 5-Regular" panose="02000403000000000003" pitchFamily="2" charset="77"/>
                <a:ea typeface="Times New Roman"/>
                <a:cs typeface="Times New Roman"/>
                <a:sym typeface="Times New Roman"/>
              </a:rPr>
              <a:t>Facultad</a:t>
            </a:r>
            <a:r>
              <a:rPr lang="en-GB" sz="900" dirty="0">
                <a:solidFill>
                  <a:schemeClr val="dk1"/>
                </a:solidFill>
                <a:latin typeface="TheSans 5-Regular" panose="02000403000000000003" pitchFamily="2" charset="77"/>
                <a:ea typeface="Times New Roman"/>
                <a:cs typeface="Times New Roman"/>
                <a:sym typeface="Times New Roman"/>
              </a:rPr>
              <a:t> </a:t>
            </a:r>
            <a:r>
              <a:rPr lang="en-GB" sz="900" dirty="0" err="1">
                <a:solidFill>
                  <a:schemeClr val="dk1"/>
                </a:solidFill>
                <a:latin typeface="TheSans 5-Regular" panose="02000403000000000003" pitchFamily="2" charset="77"/>
                <a:ea typeface="Times New Roman"/>
                <a:cs typeface="Times New Roman"/>
                <a:sym typeface="Times New Roman"/>
              </a:rPr>
              <a:t>asociado</a:t>
            </a:r>
            <a:r>
              <a:rPr lang="en-GB" sz="900" dirty="0">
                <a:solidFill>
                  <a:schemeClr val="dk1"/>
                </a:solidFill>
                <a:latin typeface="TheSans 5-Regular" panose="02000403000000000003" pitchFamily="2" charset="77"/>
                <a:ea typeface="Times New Roman"/>
                <a:cs typeface="Times New Roman"/>
                <a:sym typeface="Times New Roman"/>
              </a:rPr>
              <a:t> a </a:t>
            </a:r>
            <a:r>
              <a:rPr lang="en-GB" sz="900" dirty="0" err="1">
                <a:solidFill>
                  <a:schemeClr val="dk1"/>
                </a:solidFill>
                <a:latin typeface="TheSans 5-Regular" panose="02000403000000000003" pitchFamily="2" charset="77"/>
                <a:ea typeface="Times New Roman"/>
                <a:cs typeface="Times New Roman"/>
                <a:sym typeface="Times New Roman"/>
              </a:rPr>
              <a:t>su</a:t>
            </a:r>
            <a:r>
              <a:rPr lang="en-GB" sz="900" dirty="0">
                <a:solidFill>
                  <a:schemeClr val="dk1"/>
                </a:solidFill>
                <a:latin typeface="TheSans 5-Regular" panose="02000403000000000003" pitchFamily="2" charset="77"/>
                <a:ea typeface="Times New Roman"/>
                <a:cs typeface="Times New Roman"/>
                <a:sym typeface="Times New Roman"/>
              </a:rPr>
              <a:t> plan de </a:t>
            </a:r>
            <a:r>
              <a:rPr lang="en-GB" sz="900" dirty="0" err="1">
                <a:solidFill>
                  <a:schemeClr val="dk1"/>
                </a:solidFill>
                <a:latin typeface="TheSans 5-Regular" panose="02000403000000000003" pitchFamily="2" charset="77"/>
                <a:ea typeface="Times New Roman"/>
                <a:cs typeface="Times New Roman"/>
                <a:sym typeface="Times New Roman"/>
              </a:rPr>
              <a:t>internacionalización</a:t>
            </a:r>
            <a:r>
              <a:rPr lang="en-GB" sz="900" dirty="0">
                <a:solidFill>
                  <a:schemeClr val="dk1"/>
                </a:solidFill>
                <a:latin typeface="TheSans 5-Regular" panose="02000403000000000003" pitchFamily="2" charset="77"/>
                <a:ea typeface="Times New Roman"/>
                <a:cs typeface="Times New Roman"/>
                <a:sym typeface="Times New Roman"/>
              </a:rPr>
              <a:t>. </a:t>
            </a:r>
          </a:p>
        </p:txBody>
      </p:sp>
      <p:sp>
        <p:nvSpPr>
          <p:cNvPr id="9" name="Google Shape;127;p25">
            <a:extLst>
              <a:ext uri="{FF2B5EF4-FFF2-40B4-BE49-F238E27FC236}">
                <a16:creationId xmlns:a16="http://schemas.microsoft.com/office/drawing/2014/main" id="{473806D1-3B9F-1CE9-A453-E899AFC0E090}"/>
              </a:ext>
            </a:extLst>
          </p:cNvPr>
          <p:cNvSpPr txBox="1"/>
          <p:nvPr/>
        </p:nvSpPr>
        <p:spPr>
          <a:xfrm>
            <a:off x="5330344" y="2631427"/>
            <a:ext cx="1698617" cy="821733"/>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en-GB" sz="1200" dirty="0" err="1">
                <a:solidFill>
                  <a:schemeClr val="dk1"/>
                </a:solidFill>
                <a:latin typeface="TheSans 5-Regular" panose="02000403000000000003" pitchFamily="2" charset="77"/>
                <a:ea typeface="Times New Roman"/>
                <a:cs typeface="Times New Roman"/>
                <a:sym typeface="Times New Roman"/>
              </a:rPr>
              <a:t>Becas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internacionales</a:t>
            </a:r>
            <a:r>
              <a:rPr lang="en-GB" sz="1200" dirty="0">
                <a:solidFill>
                  <a:schemeClr val="dk1"/>
                </a:solidFill>
                <a:latin typeface="TheSans 5-Regular" panose="02000403000000000003" pitchFamily="2" charset="77"/>
                <a:ea typeface="Times New Roman"/>
                <a:cs typeface="Times New Roman"/>
                <a:sym typeface="Times New Roman"/>
              </a:rPr>
              <a:t> para </a:t>
            </a:r>
            <a:r>
              <a:rPr lang="en-GB" sz="1200" dirty="0" err="1">
                <a:solidFill>
                  <a:schemeClr val="dk1"/>
                </a:solidFill>
                <a:latin typeface="TheSans 5-Regular" panose="02000403000000000003" pitchFamily="2" charset="77"/>
                <a:ea typeface="Times New Roman"/>
                <a:cs typeface="Times New Roman"/>
                <a:sym typeface="Times New Roman"/>
              </a:rPr>
              <a:t>académicos</a:t>
            </a:r>
            <a:r>
              <a:rPr lang="en-GB" sz="1200" dirty="0">
                <a:solidFill>
                  <a:schemeClr val="dk1"/>
                </a:solidFill>
                <a:latin typeface="TheSans 5-Regular" panose="02000403000000000003" pitchFamily="2" charset="77"/>
                <a:ea typeface="Times New Roman"/>
                <a:cs typeface="Times New Roman"/>
                <a:sym typeface="Times New Roman"/>
              </a:rPr>
              <a:t> (as) y </a:t>
            </a:r>
            <a:r>
              <a:rPr lang="en-GB" sz="1200" dirty="0" err="1">
                <a:solidFill>
                  <a:schemeClr val="dk1"/>
                </a:solidFill>
                <a:latin typeface="TheSans 5-Regular" panose="02000403000000000003" pitchFamily="2" charset="77"/>
                <a:ea typeface="Times New Roman"/>
                <a:cs typeface="Times New Roman"/>
                <a:sym typeface="Times New Roman"/>
              </a:rPr>
              <a:t>estudiantes</a:t>
            </a:r>
            <a:r>
              <a:rPr lang="en-GB" sz="1200" dirty="0">
                <a:solidFill>
                  <a:schemeClr val="dk1"/>
                </a:solidFill>
                <a:latin typeface="TheSans 5-Regular" panose="02000403000000000003" pitchFamily="2" charset="77"/>
                <a:ea typeface="Times New Roman"/>
                <a:cs typeface="Times New Roman"/>
                <a:sym typeface="Times New Roman"/>
              </a:rPr>
              <a:t>. </a:t>
            </a:r>
          </a:p>
        </p:txBody>
      </p:sp>
      <p:sp>
        <p:nvSpPr>
          <p:cNvPr id="10" name="Google Shape;127;p25">
            <a:extLst>
              <a:ext uri="{FF2B5EF4-FFF2-40B4-BE49-F238E27FC236}">
                <a16:creationId xmlns:a16="http://schemas.microsoft.com/office/drawing/2014/main" id="{AFC3B9E4-F357-6863-77E5-97C839B0CD95}"/>
              </a:ext>
            </a:extLst>
          </p:cNvPr>
          <p:cNvSpPr txBox="1"/>
          <p:nvPr/>
        </p:nvSpPr>
        <p:spPr>
          <a:xfrm>
            <a:off x="7170449" y="2590038"/>
            <a:ext cx="1698617" cy="1034099"/>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en-GB" sz="1200" dirty="0" err="1">
                <a:solidFill>
                  <a:schemeClr val="dk1"/>
                </a:solidFill>
                <a:latin typeface="TheSans 5-Regular" panose="02000403000000000003" pitchFamily="2" charset="77"/>
                <a:ea typeface="Times New Roman"/>
                <a:cs typeface="Times New Roman"/>
                <a:sym typeface="Times New Roman"/>
              </a:rPr>
              <a:t>Pasantías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internacionales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en</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instituciones</a:t>
            </a:r>
            <a:r>
              <a:rPr lang="en-GB" sz="1200" dirty="0">
                <a:solidFill>
                  <a:schemeClr val="dk1"/>
                </a:solidFill>
                <a:latin typeface="TheSans 5-Regular" panose="02000403000000000003" pitchFamily="2" charset="77"/>
                <a:ea typeface="Times New Roman"/>
                <a:cs typeface="Times New Roman"/>
                <a:sym typeface="Times New Roman"/>
              </a:rPr>
              <a:t> y </a:t>
            </a:r>
            <a:r>
              <a:rPr lang="en-GB" sz="1200" dirty="0" err="1">
                <a:solidFill>
                  <a:schemeClr val="dk1"/>
                </a:solidFill>
                <a:latin typeface="TheSans 5-Regular" panose="02000403000000000003" pitchFamily="2" charset="77"/>
                <a:ea typeface="Times New Roman"/>
                <a:cs typeface="Times New Roman"/>
                <a:sym typeface="Times New Roman"/>
              </a:rPr>
              <a:t>empresas</a:t>
            </a:r>
            <a:r>
              <a:rPr lang="en-GB" sz="1200" dirty="0">
                <a:solidFill>
                  <a:schemeClr val="dk1"/>
                </a:solidFill>
                <a:latin typeface="TheSans 5-Regular" panose="02000403000000000003" pitchFamily="2" charset="77"/>
                <a:ea typeface="Times New Roman"/>
                <a:cs typeface="Times New Roman"/>
                <a:sym typeface="Times New Roman"/>
              </a:rPr>
              <a:t>. </a:t>
            </a:r>
          </a:p>
        </p:txBody>
      </p:sp>
      <p:pic>
        <p:nvPicPr>
          <p:cNvPr id="38" name="Gráfico 37" descr="Magnifying glass contorno">
            <a:extLst>
              <a:ext uri="{FF2B5EF4-FFF2-40B4-BE49-F238E27FC236}">
                <a16:creationId xmlns:a16="http://schemas.microsoft.com/office/drawing/2014/main" id="{F0E8B112-BD4A-7B56-51D5-6450492044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7444" y="1780571"/>
            <a:ext cx="594268" cy="594268"/>
          </a:xfrm>
          <a:prstGeom prst="rect">
            <a:avLst/>
          </a:prstGeom>
        </p:spPr>
      </p:pic>
      <p:pic>
        <p:nvPicPr>
          <p:cNvPr id="40" name="Gráfico 39" descr="Internet contorno">
            <a:extLst>
              <a:ext uri="{FF2B5EF4-FFF2-40B4-BE49-F238E27FC236}">
                <a16:creationId xmlns:a16="http://schemas.microsoft.com/office/drawing/2014/main" id="{D11A92BE-0B40-0089-7DDC-05309EFD5F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50272" y="1797784"/>
            <a:ext cx="625618" cy="625618"/>
          </a:xfrm>
          <a:prstGeom prst="rect">
            <a:avLst/>
          </a:prstGeom>
        </p:spPr>
      </p:pic>
      <p:pic>
        <p:nvPicPr>
          <p:cNvPr id="42" name="Imagen 41">
            <a:extLst>
              <a:ext uri="{FF2B5EF4-FFF2-40B4-BE49-F238E27FC236}">
                <a16:creationId xmlns:a16="http://schemas.microsoft.com/office/drawing/2014/main" id="{871F06F3-5D0F-C0D6-64C6-21AF371F7B35}"/>
              </a:ext>
            </a:extLst>
          </p:cNvPr>
          <p:cNvPicPr>
            <a:picLocks noChangeAspect="1"/>
          </p:cNvPicPr>
          <p:nvPr/>
        </p:nvPicPr>
        <p:blipFill rotWithShape="1">
          <a:blip r:embed="rId7"/>
          <a:srcRect r="72023"/>
          <a:stretch/>
        </p:blipFill>
        <p:spPr>
          <a:xfrm>
            <a:off x="544550" y="1715421"/>
            <a:ext cx="831699" cy="777923"/>
          </a:xfrm>
          <a:prstGeom prst="rect">
            <a:avLst/>
          </a:prstGeom>
        </p:spPr>
      </p:pic>
      <p:pic>
        <p:nvPicPr>
          <p:cNvPr id="30" name="Gráfico 29" descr="Open book contorno">
            <a:extLst>
              <a:ext uri="{FF2B5EF4-FFF2-40B4-BE49-F238E27FC236}">
                <a16:creationId xmlns:a16="http://schemas.microsoft.com/office/drawing/2014/main" id="{BCB40052-6E3B-662A-64AF-C209397AEA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8811" y="1810494"/>
            <a:ext cx="587776" cy="587776"/>
          </a:xfrm>
          <a:prstGeom prst="rect">
            <a:avLst/>
          </a:prstGeom>
        </p:spPr>
      </p:pic>
      <p:pic>
        <p:nvPicPr>
          <p:cNvPr id="44" name="Imagen 43">
            <a:extLst>
              <a:ext uri="{FF2B5EF4-FFF2-40B4-BE49-F238E27FC236}">
                <a16:creationId xmlns:a16="http://schemas.microsoft.com/office/drawing/2014/main" id="{4AE4E360-3CE0-283E-3CF3-6209C9F109DC}"/>
              </a:ext>
            </a:extLst>
          </p:cNvPr>
          <p:cNvPicPr>
            <a:picLocks noChangeAspect="1"/>
          </p:cNvPicPr>
          <p:nvPr/>
        </p:nvPicPr>
        <p:blipFill rotWithShape="1">
          <a:blip r:embed="rId7"/>
          <a:srcRect r="72023"/>
          <a:stretch/>
        </p:blipFill>
        <p:spPr>
          <a:xfrm>
            <a:off x="2373632" y="1715420"/>
            <a:ext cx="831699" cy="777923"/>
          </a:xfrm>
          <a:prstGeom prst="rect">
            <a:avLst/>
          </a:prstGeom>
        </p:spPr>
      </p:pic>
      <p:pic>
        <p:nvPicPr>
          <p:cNvPr id="45" name="Imagen 44">
            <a:extLst>
              <a:ext uri="{FF2B5EF4-FFF2-40B4-BE49-F238E27FC236}">
                <a16:creationId xmlns:a16="http://schemas.microsoft.com/office/drawing/2014/main" id="{1A4E1EF6-639C-D501-8CA7-6D12D3AF9885}"/>
              </a:ext>
            </a:extLst>
          </p:cNvPr>
          <p:cNvPicPr>
            <a:picLocks noChangeAspect="1"/>
          </p:cNvPicPr>
          <p:nvPr/>
        </p:nvPicPr>
        <p:blipFill rotWithShape="1">
          <a:blip r:embed="rId7"/>
          <a:srcRect r="72023"/>
          <a:stretch/>
        </p:blipFill>
        <p:spPr>
          <a:xfrm>
            <a:off x="4042264" y="1746241"/>
            <a:ext cx="831699" cy="777923"/>
          </a:xfrm>
          <a:prstGeom prst="rect">
            <a:avLst/>
          </a:prstGeom>
        </p:spPr>
      </p:pic>
      <p:pic>
        <p:nvPicPr>
          <p:cNvPr id="46" name="Imagen 45">
            <a:extLst>
              <a:ext uri="{FF2B5EF4-FFF2-40B4-BE49-F238E27FC236}">
                <a16:creationId xmlns:a16="http://schemas.microsoft.com/office/drawing/2014/main" id="{4B1094BE-375E-ACEB-9956-48CB39E7D22B}"/>
              </a:ext>
            </a:extLst>
          </p:cNvPr>
          <p:cNvPicPr>
            <a:picLocks noChangeAspect="1"/>
          </p:cNvPicPr>
          <p:nvPr/>
        </p:nvPicPr>
        <p:blipFill rotWithShape="1">
          <a:blip r:embed="rId7"/>
          <a:srcRect r="72023"/>
          <a:stretch/>
        </p:blipFill>
        <p:spPr>
          <a:xfrm>
            <a:off x="5705662" y="1780571"/>
            <a:ext cx="831699" cy="777923"/>
          </a:xfrm>
          <a:prstGeom prst="rect">
            <a:avLst/>
          </a:prstGeom>
        </p:spPr>
      </p:pic>
      <p:pic>
        <p:nvPicPr>
          <p:cNvPr id="47" name="Imagen 46">
            <a:extLst>
              <a:ext uri="{FF2B5EF4-FFF2-40B4-BE49-F238E27FC236}">
                <a16:creationId xmlns:a16="http://schemas.microsoft.com/office/drawing/2014/main" id="{42E3CB72-AD86-7D4D-2DB8-DDBE5DF73BA5}"/>
              </a:ext>
            </a:extLst>
          </p:cNvPr>
          <p:cNvPicPr>
            <a:picLocks noChangeAspect="1"/>
          </p:cNvPicPr>
          <p:nvPr/>
        </p:nvPicPr>
        <p:blipFill rotWithShape="1">
          <a:blip r:embed="rId7"/>
          <a:srcRect r="72023"/>
          <a:stretch/>
        </p:blipFill>
        <p:spPr>
          <a:xfrm>
            <a:off x="7374294" y="1752046"/>
            <a:ext cx="831699" cy="777923"/>
          </a:xfrm>
          <a:prstGeom prst="rect">
            <a:avLst/>
          </a:prstGeom>
        </p:spPr>
      </p:pic>
      <p:sp>
        <p:nvSpPr>
          <p:cNvPr id="24" name="CuadroTexto 23">
            <a:extLst>
              <a:ext uri="{FF2B5EF4-FFF2-40B4-BE49-F238E27FC236}">
                <a16:creationId xmlns:a16="http://schemas.microsoft.com/office/drawing/2014/main" id="{AD1769D3-F175-2745-A693-6794DD8EDCFF}"/>
              </a:ext>
            </a:extLst>
          </p:cNvPr>
          <p:cNvSpPr txBox="1"/>
          <p:nvPr/>
        </p:nvSpPr>
        <p:spPr>
          <a:xfrm>
            <a:off x="311700" y="946791"/>
            <a:ext cx="7069152" cy="332014"/>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Qué</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convenios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tramita</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la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Dirección</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de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Relaciones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Internacionales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a:t>
            </a:r>
          </a:p>
        </p:txBody>
      </p:sp>
      <p:pic>
        <p:nvPicPr>
          <p:cNvPr id="26" name="Gráfico 25" descr="Open book contorno">
            <a:extLst>
              <a:ext uri="{FF2B5EF4-FFF2-40B4-BE49-F238E27FC236}">
                <a16:creationId xmlns:a16="http://schemas.microsoft.com/office/drawing/2014/main" id="{6791F03A-AD9B-6546-9898-6646C2F757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61608" y="1835626"/>
            <a:ext cx="587776" cy="587776"/>
          </a:xfrm>
          <a:prstGeom prst="rect">
            <a:avLst/>
          </a:prstGeom>
        </p:spPr>
      </p:pic>
      <p:pic>
        <p:nvPicPr>
          <p:cNvPr id="27" name="Gráfico 26" descr="Open book contorno">
            <a:extLst>
              <a:ext uri="{FF2B5EF4-FFF2-40B4-BE49-F238E27FC236}">
                <a16:creationId xmlns:a16="http://schemas.microsoft.com/office/drawing/2014/main" id="{AE438A30-CCD5-0145-B8E7-7410B8BA19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93808" y="1835626"/>
            <a:ext cx="587776" cy="5877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90"/>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221E80F6-06AD-81FB-AB85-D991FF591C51}"/>
              </a:ext>
            </a:extLst>
          </p:cNvPr>
          <p:cNvCxnSpPr>
            <a:cxnSpLocks/>
            <a:stCxn id="5" idx="3"/>
          </p:cNvCxnSpPr>
          <p:nvPr/>
        </p:nvCxnSpPr>
        <p:spPr>
          <a:xfrm>
            <a:off x="2125133" y="731375"/>
            <a:ext cx="6511971" cy="3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Google Shape;60;p14">
            <a:extLst>
              <a:ext uri="{FF2B5EF4-FFF2-40B4-BE49-F238E27FC236}">
                <a16:creationId xmlns:a16="http://schemas.microsoft.com/office/drawing/2014/main" id="{01C782F4-12A0-BB65-B78C-3E9AE10ABA20}"/>
              </a:ext>
            </a:extLst>
          </p:cNvPr>
          <p:cNvSpPr txBox="1">
            <a:spLocks/>
          </p:cNvSpPr>
          <p:nvPr/>
        </p:nvSpPr>
        <p:spPr>
          <a:xfrm>
            <a:off x="311700" y="445025"/>
            <a:ext cx="181343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bg1"/>
                </a:solidFill>
                <a:highlight>
                  <a:srgbClr val="FF6500"/>
                </a:highlight>
                <a:latin typeface="TheSerif 8-ExtraBold" panose="02000403000000000003" pitchFamily="2" charset="77"/>
                <a:ea typeface="Times New Roman"/>
                <a:cs typeface="Times New Roman"/>
                <a:sym typeface="Times New Roman"/>
              </a:rPr>
              <a:t>TIPOLOGÍA </a:t>
            </a:r>
            <a:endParaRPr lang="en-GB" sz="2400" b="1" dirty="0">
              <a:solidFill>
                <a:schemeClr val="bg1"/>
              </a:solidFill>
              <a:highlight>
                <a:srgbClr val="FF6500"/>
              </a:highlight>
              <a:latin typeface="TheSerif 8-ExtraBold" panose="02000403000000000003" pitchFamily="2" charset="77"/>
            </a:endParaRPr>
          </a:p>
        </p:txBody>
      </p:sp>
      <p:sp>
        <p:nvSpPr>
          <p:cNvPr id="6" name="CuadroTexto 5">
            <a:extLst>
              <a:ext uri="{FF2B5EF4-FFF2-40B4-BE49-F238E27FC236}">
                <a16:creationId xmlns:a16="http://schemas.microsoft.com/office/drawing/2014/main" id="{59A3FFE8-112A-F3AB-828A-2DC7704E89A0}"/>
              </a:ext>
            </a:extLst>
          </p:cNvPr>
          <p:cNvSpPr txBox="1"/>
          <p:nvPr/>
        </p:nvSpPr>
        <p:spPr>
          <a:xfrm>
            <a:off x="311699" y="1028124"/>
            <a:ext cx="7884033" cy="827534"/>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Los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convenios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internacionales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permiten</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actividades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de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intercambio</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estudiantil</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académico</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y de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investigación</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elaboración</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de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proyectos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de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investigación</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conjunta</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seminarios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conferencias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intercambio</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de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documentación</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y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experiencias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de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interés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común</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entre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otros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p>
        </p:txBody>
      </p:sp>
      <p:sp>
        <p:nvSpPr>
          <p:cNvPr id="7" name="Google Shape;92;p19">
            <a:extLst>
              <a:ext uri="{FF2B5EF4-FFF2-40B4-BE49-F238E27FC236}">
                <a16:creationId xmlns:a16="http://schemas.microsoft.com/office/drawing/2014/main" id="{DBBCD2CB-2B7B-9E71-E5CE-BEDEDBE9ED11}"/>
              </a:ext>
            </a:extLst>
          </p:cNvPr>
          <p:cNvSpPr txBox="1">
            <a:spLocks/>
          </p:cNvSpPr>
          <p:nvPr/>
        </p:nvSpPr>
        <p:spPr>
          <a:xfrm>
            <a:off x="311699" y="2375962"/>
            <a:ext cx="3778088" cy="261045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heSans 3-Light" panose="02000303000000000003" pitchFamily="2" charset="77"/>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buFont typeface="Arial" panose="020B0604020202020204" pitchFamily="34" charset="0"/>
              <a:buChar char="•"/>
            </a:pPr>
            <a:r>
              <a:rPr lang="en-GB" sz="1400" dirty="0" err="1">
                <a:solidFill>
                  <a:schemeClr val="dk1"/>
                </a:solidFill>
                <a:latin typeface="TheSerif 5-Regular Caps" panose="02000403000000000003" pitchFamily="2" charset="77"/>
                <a:ea typeface="Times New Roman"/>
                <a:cs typeface="Times New Roman"/>
                <a:sym typeface="Times New Roman"/>
              </a:rPr>
              <a:t>Proceso</a:t>
            </a:r>
            <a:r>
              <a:rPr lang="en-GB" sz="1400" dirty="0">
                <a:solidFill>
                  <a:schemeClr val="dk1"/>
                </a:solidFill>
                <a:latin typeface="TheSerif 5-Regular Caps" panose="02000403000000000003" pitchFamily="2" charset="77"/>
                <a:ea typeface="Times New Roman"/>
                <a:cs typeface="Times New Roman"/>
                <a:sym typeface="Times New Roman"/>
              </a:rPr>
              <a:t> de </a:t>
            </a:r>
            <a:r>
              <a:rPr lang="en-GB" sz="1400" dirty="0" err="1">
                <a:solidFill>
                  <a:schemeClr val="dk1"/>
                </a:solidFill>
                <a:latin typeface="TheSerif 5-Regular Caps" panose="02000403000000000003" pitchFamily="2" charset="77"/>
                <a:ea typeface="Times New Roman"/>
                <a:cs typeface="Times New Roman"/>
                <a:sym typeface="Times New Roman"/>
              </a:rPr>
              <a:t>vinculación</a:t>
            </a:r>
            <a:r>
              <a:rPr lang="en-GB" sz="1400" dirty="0">
                <a:solidFill>
                  <a:schemeClr val="dk1"/>
                </a:solidFill>
                <a:latin typeface="TheSerif 5-Regular Caps" panose="02000403000000000003" pitchFamily="2" charset="77"/>
                <a:ea typeface="Times New Roman"/>
                <a:cs typeface="Times New Roman"/>
                <a:sym typeface="Times New Roman"/>
              </a:rPr>
              <a:t> con la </a:t>
            </a:r>
            <a:r>
              <a:rPr lang="en-GB" sz="1400" dirty="0" err="1">
                <a:solidFill>
                  <a:schemeClr val="dk1"/>
                </a:solidFill>
                <a:latin typeface="TheSerif 5-Regular Caps" panose="02000403000000000003" pitchFamily="2" charset="77"/>
                <a:ea typeface="Times New Roman"/>
                <a:cs typeface="Times New Roman"/>
                <a:sym typeface="Times New Roman"/>
              </a:rPr>
              <a:t>contraparte</a:t>
            </a:r>
            <a:r>
              <a:rPr lang="en-GB" sz="1400" dirty="0">
                <a:solidFill>
                  <a:schemeClr val="dk1"/>
                </a:solidFill>
                <a:latin typeface="TheSerif 5-Regular Caps" panose="02000403000000000003" pitchFamily="2" charset="77"/>
                <a:ea typeface="Times New Roman"/>
                <a:cs typeface="Times New Roman"/>
                <a:sym typeface="Times New Roman"/>
              </a:rPr>
              <a:t> (</a:t>
            </a:r>
            <a:r>
              <a:rPr lang="en-GB" sz="1400" dirty="0" err="1">
                <a:solidFill>
                  <a:schemeClr val="dk1"/>
                </a:solidFill>
                <a:latin typeface="TheSerif 5-Regular Caps" panose="02000403000000000003" pitchFamily="2" charset="77"/>
                <a:ea typeface="Times New Roman"/>
                <a:cs typeface="Times New Roman"/>
                <a:sym typeface="Times New Roman"/>
              </a:rPr>
              <a:t>desde</a:t>
            </a:r>
            <a:r>
              <a:rPr lang="en-GB" sz="1400" dirty="0">
                <a:solidFill>
                  <a:schemeClr val="dk1"/>
                </a:solidFill>
                <a:latin typeface="TheSerif 5-Regular Caps" panose="02000403000000000003" pitchFamily="2" charset="77"/>
                <a:ea typeface="Times New Roman"/>
                <a:cs typeface="Times New Roman"/>
                <a:sym typeface="Times New Roman"/>
              </a:rPr>
              <a:t> lo personal con </a:t>
            </a:r>
            <a:r>
              <a:rPr lang="en-GB" sz="1400" dirty="0" err="1">
                <a:solidFill>
                  <a:schemeClr val="dk1"/>
                </a:solidFill>
                <a:latin typeface="TheSerif 5-Regular Caps" panose="02000403000000000003" pitchFamily="2" charset="77"/>
                <a:ea typeface="Times New Roman"/>
                <a:cs typeface="Times New Roman"/>
                <a:sym typeface="Times New Roman"/>
              </a:rPr>
              <a:t>sello</a:t>
            </a:r>
            <a:r>
              <a:rPr lang="en-GB" sz="1400" dirty="0">
                <a:solidFill>
                  <a:schemeClr val="dk1"/>
                </a:solidFill>
                <a:latin typeface="TheSerif 5-Regular Caps" panose="02000403000000000003" pitchFamily="2" charset="77"/>
                <a:ea typeface="Times New Roman"/>
                <a:cs typeface="Times New Roman"/>
                <a:sym typeface="Times New Roman"/>
              </a:rPr>
              <a:t> </a:t>
            </a:r>
            <a:r>
              <a:rPr lang="en-GB" sz="1400" dirty="0" err="1">
                <a:solidFill>
                  <a:schemeClr val="dk1"/>
                </a:solidFill>
                <a:latin typeface="TheSerif 5-Regular Caps" panose="02000403000000000003" pitchFamily="2" charset="77"/>
                <a:ea typeface="Times New Roman"/>
                <a:cs typeface="Times New Roman"/>
                <a:sym typeface="Times New Roman"/>
              </a:rPr>
              <a:t>institucional</a:t>
            </a:r>
            <a:r>
              <a:rPr lang="en-GB" sz="1400" dirty="0">
                <a:solidFill>
                  <a:schemeClr val="dk1"/>
                </a:solidFill>
                <a:latin typeface="TheSerif 5-Regular Caps" panose="02000403000000000003" pitchFamily="2" charset="77"/>
                <a:ea typeface="Times New Roman"/>
                <a:cs typeface="Times New Roman"/>
                <a:sym typeface="Times New Roman"/>
              </a:rPr>
              <a:t>) </a:t>
            </a:r>
          </a:p>
          <a:p>
            <a:pPr marL="285750" indent="-285750">
              <a:buFont typeface="Arial" panose="020B0604020202020204" pitchFamily="34" charset="0"/>
              <a:buChar char="•"/>
            </a:pPr>
            <a:r>
              <a:rPr lang="en-GB" sz="1400" dirty="0" err="1">
                <a:solidFill>
                  <a:schemeClr val="dk1"/>
                </a:solidFill>
                <a:latin typeface="TheSerif 5-Regular Caps" panose="02000403000000000003" pitchFamily="2" charset="77"/>
                <a:ea typeface="Times New Roman"/>
                <a:cs typeface="Times New Roman"/>
                <a:sym typeface="Times New Roman"/>
              </a:rPr>
              <a:t>Interés</a:t>
            </a:r>
            <a:r>
              <a:rPr lang="en-GB" sz="1400" dirty="0">
                <a:solidFill>
                  <a:schemeClr val="dk1"/>
                </a:solidFill>
                <a:latin typeface="TheSerif 5-Regular Caps" panose="02000403000000000003" pitchFamily="2" charset="77"/>
                <a:ea typeface="Times New Roman"/>
                <a:cs typeface="Times New Roman"/>
                <a:sym typeface="Times New Roman"/>
              </a:rPr>
              <a:t> </a:t>
            </a:r>
            <a:r>
              <a:rPr lang="en-GB" sz="1400" dirty="0" err="1">
                <a:solidFill>
                  <a:schemeClr val="dk1"/>
                </a:solidFill>
                <a:latin typeface="TheSerif 5-Regular Caps" panose="02000403000000000003" pitchFamily="2" charset="77"/>
                <a:ea typeface="Times New Roman"/>
                <a:cs typeface="Times New Roman"/>
                <a:sym typeface="Times New Roman"/>
              </a:rPr>
              <a:t>respaldo</a:t>
            </a:r>
            <a:r>
              <a:rPr lang="en-GB" sz="1400" dirty="0">
                <a:solidFill>
                  <a:schemeClr val="dk1"/>
                </a:solidFill>
                <a:latin typeface="TheSerif 5-Regular Caps" panose="02000403000000000003" pitchFamily="2" charset="77"/>
                <a:ea typeface="Times New Roman"/>
                <a:cs typeface="Times New Roman"/>
                <a:sym typeface="Times New Roman"/>
              </a:rPr>
              <a:t> </a:t>
            </a:r>
            <a:r>
              <a:rPr lang="en-GB" sz="1400" dirty="0" err="1">
                <a:solidFill>
                  <a:schemeClr val="dk1"/>
                </a:solidFill>
                <a:latin typeface="TheSerif 5-Regular Caps" panose="02000403000000000003" pitchFamily="2" charset="77"/>
                <a:ea typeface="Times New Roman"/>
                <a:cs typeface="Times New Roman"/>
                <a:sym typeface="Times New Roman"/>
              </a:rPr>
              <a:t>facultad</a:t>
            </a:r>
            <a:r>
              <a:rPr lang="en-GB" sz="1400" dirty="0">
                <a:solidFill>
                  <a:schemeClr val="dk1"/>
                </a:solidFill>
                <a:latin typeface="TheSerif 5-Regular Caps" panose="02000403000000000003" pitchFamily="2" charset="77"/>
                <a:ea typeface="Times New Roman"/>
                <a:cs typeface="Times New Roman"/>
                <a:sym typeface="Times New Roman"/>
              </a:rPr>
              <a:t> / </a:t>
            </a:r>
            <a:r>
              <a:rPr lang="en-GB" sz="1400" dirty="0" err="1">
                <a:solidFill>
                  <a:schemeClr val="dk1"/>
                </a:solidFill>
                <a:latin typeface="TheSerif 5-Regular Caps" panose="02000403000000000003" pitchFamily="2" charset="77"/>
                <a:ea typeface="Times New Roman"/>
                <a:cs typeface="Times New Roman"/>
                <a:sym typeface="Times New Roman"/>
              </a:rPr>
              <a:t>prioridad</a:t>
            </a:r>
            <a:r>
              <a:rPr lang="en-GB" sz="1400" dirty="0">
                <a:solidFill>
                  <a:schemeClr val="dk1"/>
                </a:solidFill>
                <a:latin typeface="TheSerif 5-Regular Caps" panose="02000403000000000003" pitchFamily="2" charset="77"/>
                <a:ea typeface="Times New Roman"/>
                <a:cs typeface="Times New Roman"/>
                <a:sym typeface="Times New Roman"/>
              </a:rPr>
              <a:t> / </a:t>
            </a:r>
            <a:r>
              <a:rPr lang="en-GB" sz="1400" dirty="0" err="1">
                <a:solidFill>
                  <a:schemeClr val="dk1"/>
                </a:solidFill>
                <a:latin typeface="TheSerif 5-Regular Caps" panose="02000403000000000003" pitchFamily="2" charset="77"/>
                <a:ea typeface="Times New Roman"/>
                <a:cs typeface="Times New Roman"/>
                <a:sym typeface="Times New Roman"/>
              </a:rPr>
              <a:t>respaldo</a:t>
            </a:r>
            <a:r>
              <a:rPr lang="en-GB" sz="1400" dirty="0">
                <a:solidFill>
                  <a:schemeClr val="dk1"/>
                </a:solidFill>
                <a:latin typeface="TheSerif 5-Regular Caps" panose="02000403000000000003" pitchFamily="2" charset="77"/>
                <a:ea typeface="Times New Roman"/>
                <a:cs typeface="Times New Roman"/>
                <a:sym typeface="Times New Roman"/>
              </a:rPr>
              <a:t> </a:t>
            </a:r>
            <a:r>
              <a:rPr lang="en-GB" sz="1400" dirty="0" err="1">
                <a:solidFill>
                  <a:schemeClr val="dk1"/>
                </a:solidFill>
                <a:latin typeface="TheSerif 5-Regular Caps" panose="02000403000000000003" pitchFamily="2" charset="77"/>
                <a:ea typeface="Times New Roman"/>
                <a:cs typeface="Times New Roman"/>
                <a:sym typeface="Times New Roman"/>
              </a:rPr>
              <a:t>decano</a:t>
            </a:r>
            <a:r>
              <a:rPr lang="en-GB" sz="1400" dirty="0">
                <a:solidFill>
                  <a:schemeClr val="dk1"/>
                </a:solidFill>
                <a:latin typeface="TheSerif 5-Regular Caps" panose="02000403000000000003" pitchFamily="2" charset="77"/>
                <a:ea typeface="Times New Roman"/>
                <a:cs typeface="Times New Roman"/>
                <a:sym typeface="Times New Roman"/>
              </a:rPr>
              <a:t> </a:t>
            </a:r>
          </a:p>
          <a:p>
            <a:pPr marL="285750" indent="-285750">
              <a:buFont typeface="Arial" panose="020B0604020202020204" pitchFamily="34" charset="0"/>
              <a:buChar char="•"/>
            </a:pPr>
            <a:r>
              <a:rPr lang="en-GB" sz="1400" dirty="0" err="1">
                <a:solidFill>
                  <a:schemeClr val="dk1"/>
                </a:solidFill>
                <a:latin typeface="TheSerif 5-Regular Caps" panose="02000403000000000003" pitchFamily="2" charset="77"/>
                <a:ea typeface="Times New Roman"/>
                <a:cs typeface="Times New Roman"/>
                <a:sym typeface="Times New Roman"/>
              </a:rPr>
              <a:t>Negociación</a:t>
            </a:r>
            <a:r>
              <a:rPr lang="en-GB" sz="1400" dirty="0">
                <a:solidFill>
                  <a:schemeClr val="dk1"/>
                </a:solidFill>
                <a:latin typeface="TheSerif 5-Regular Caps" panose="02000403000000000003" pitchFamily="2" charset="77"/>
                <a:ea typeface="Times New Roman"/>
                <a:cs typeface="Times New Roman"/>
                <a:sym typeface="Times New Roman"/>
              </a:rPr>
              <a:t> </a:t>
            </a:r>
            <a:r>
              <a:rPr lang="en-GB" sz="1400" dirty="0" err="1">
                <a:solidFill>
                  <a:schemeClr val="dk1"/>
                </a:solidFill>
                <a:latin typeface="TheSerif 5-Regular Caps" panose="02000403000000000003" pitchFamily="2" charset="77"/>
                <a:ea typeface="Times New Roman"/>
                <a:cs typeface="Times New Roman"/>
                <a:sym typeface="Times New Roman"/>
              </a:rPr>
              <a:t>términos</a:t>
            </a:r>
            <a:r>
              <a:rPr lang="en-GB" sz="1400" dirty="0">
                <a:solidFill>
                  <a:schemeClr val="dk1"/>
                </a:solidFill>
                <a:latin typeface="TheSerif 5-Regular Caps" panose="02000403000000000003" pitchFamily="2" charset="77"/>
                <a:ea typeface="Times New Roman"/>
                <a:cs typeface="Times New Roman"/>
                <a:sym typeface="Times New Roman"/>
              </a:rPr>
              <a:t> del </a:t>
            </a:r>
            <a:r>
              <a:rPr lang="en-GB" sz="1400" dirty="0" err="1">
                <a:solidFill>
                  <a:schemeClr val="dk1"/>
                </a:solidFill>
                <a:latin typeface="TheSerif 5-Regular Caps" panose="02000403000000000003" pitchFamily="2" charset="77"/>
                <a:ea typeface="Times New Roman"/>
                <a:cs typeface="Times New Roman"/>
                <a:sym typeface="Times New Roman"/>
              </a:rPr>
              <a:t>acuerdo</a:t>
            </a:r>
            <a:endParaRPr lang="en-GB" sz="1400" dirty="0">
              <a:solidFill>
                <a:schemeClr val="dk1"/>
              </a:solidFill>
              <a:latin typeface="TheSerif 5-Regular Caps" panose="02000403000000000003" pitchFamily="2" charset="77"/>
              <a:ea typeface="Times New Roman"/>
              <a:cs typeface="Times New Roman"/>
              <a:sym typeface="Times New Roman"/>
            </a:endParaRPr>
          </a:p>
        </p:txBody>
      </p:sp>
      <p:sp>
        <p:nvSpPr>
          <p:cNvPr id="8" name="Google Shape;92;p19">
            <a:extLst>
              <a:ext uri="{FF2B5EF4-FFF2-40B4-BE49-F238E27FC236}">
                <a16:creationId xmlns:a16="http://schemas.microsoft.com/office/drawing/2014/main" id="{3617351E-0B3F-83C4-DE6E-1F7597BD9831}"/>
              </a:ext>
            </a:extLst>
          </p:cNvPr>
          <p:cNvSpPr txBox="1">
            <a:spLocks/>
          </p:cNvSpPr>
          <p:nvPr/>
        </p:nvSpPr>
        <p:spPr>
          <a:xfrm>
            <a:off x="4572000" y="2417233"/>
            <a:ext cx="3778088" cy="261045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heSans 3-Light" panose="02000303000000000003" pitchFamily="2" charset="77"/>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113" lvl="0" indent="0">
              <a:buNone/>
            </a:pPr>
            <a:r>
              <a:rPr lang="en-GB" sz="1400" dirty="0" err="1">
                <a:solidFill>
                  <a:schemeClr val="dk1"/>
                </a:solidFill>
                <a:latin typeface="TheSerif 5-Regular Caps" panose="02000403000000000003" pitchFamily="2" charset="77"/>
                <a:ea typeface="Times New Roman"/>
                <a:cs typeface="Times New Roman"/>
                <a:sym typeface="Times New Roman"/>
              </a:rPr>
              <a:t>Tipos</a:t>
            </a:r>
            <a:r>
              <a:rPr lang="en-GB" sz="1400" dirty="0">
                <a:solidFill>
                  <a:schemeClr val="dk1"/>
                </a:solidFill>
                <a:latin typeface="TheSerif 5-Regular Caps" panose="02000403000000000003" pitchFamily="2" charset="77"/>
                <a:ea typeface="Times New Roman"/>
                <a:cs typeface="Times New Roman"/>
                <a:sym typeface="Times New Roman"/>
              </a:rPr>
              <a:t> de </a:t>
            </a:r>
            <a:r>
              <a:rPr lang="en-GB" sz="1400" dirty="0" err="1">
                <a:solidFill>
                  <a:schemeClr val="dk1"/>
                </a:solidFill>
                <a:latin typeface="TheSerif 5-Regular Caps" panose="02000403000000000003" pitchFamily="2" charset="77"/>
                <a:ea typeface="Times New Roman"/>
                <a:cs typeface="Times New Roman"/>
                <a:sym typeface="Times New Roman"/>
              </a:rPr>
              <a:t>acuerdo</a:t>
            </a:r>
            <a:endParaRPr lang="en-GB" sz="1400" dirty="0">
              <a:solidFill>
                <a:schemeClr val="dk1"/>
              </a:solidFill>
              <a:latin typeface="TheSerif 5-Regular Caps" panose="02000403000000000003" pitchFamily="2" charset="77"/>
              <a:ea typeface="Times New Roman"/>
              <a:cs typeface="Times New Roman"/>
              <a:sym typeface="Times New Roman"/>
            </a:endParaRPr>
          </a:p>
          <a:p>
            <a:pPr marL="285750" indent="-285750">
              <a:buFont typeface="Arial" panose="020B0604020202020204" pitchFamily="34" charset="0"/>
              <a:buChar char="•"/>
            </a:pPr>
            <a:endParaRPr lang="en-GB" sz="1400" dirty="0">
              <a:solidFill>
                <a:schemeClr val="dk1"/>
              </a:solidFill>
              <a:latin typeface="TheSerif 5-Regular Caps" panose="02000403000000000003" pitchFamily="2" charset="77"/>
              <a:ea typeface="Times New Roman"/>
              <a:cs typeface="Times New Roman"/>
              <a:sym typeface="Times New Roman"/>
            </a:endParaRPr>
          </a:p>
          <a:p>
            <a:pPr marL="182563" indent="-171450">
              <a:buFont typeface="Arial" panose="020B0604020202020204" pitchFamily="34" charset="0"/>
              <a:buChar char="•"/>
            </a:pPr>
            <a:r>
              <a:rPr lang="en-GB" sz="1100" dirty="0" err="1">
                <a:solidFill>
                  <a:schemeClr val="dk1"/>
                </a:solidFill>
                <a:latin typeface="TheSans 5-Regular" panose="02000403000000000003" pitchFamily="2" charset="77"/>
                <a:ea typeface="Times New Roman"/>
                <a:cs typeface="Times New Roman"/>
                <a:sym typeface="Times New Roman"/>
              </a:rPr>
              <a:t>Convenio</a:t>
            </a:r>
            <a:r>
              <a:rPr lang="en-GB" sz="1100" dirty="0">
                <a:solidFill>
                  <a:schemeClr val="dk1"/>
                </a:solidFill>
                <a:latin typeface="TheSans 5-Regular" panose="02000403000000000003" pitchFamily="2" charset="77"/>
                <a:ea typeface="Times New Roman"/>
                <a:cs typeface="Times New Roman"/>
                <a:sym typeface="Times New Roman"/>
              </a:rPr>
              <a:t> de </a:t>
            </a:r>
            <a:r>
              <a:rPr lang="en-GB" sz="1100" dirty="0" err="1">
                <a:solidFill>
                  <a:schemeClr val="dk1"/>
                </a:solidFill>
                <a:latin typeface="TheSans 5-Regular" panose="02000403000000000003" pitchFamily="2" charset="77"/>
                <a:ea typeface="Times New Roman"/>
                <a:cs typeface="Times New Roman"/>
                <a:sym typeface="Times New Roman"/>
              </a:rPr>
              <a:t>intercambio</a:t>
            </a:r>
            <a:r>
              <a:rPr lang="en-GB" sz="1100" dirty="0">
                <a:solidFill>
                  <a:schemeClr val="dk1"/>
                </a:solidFill>
                <a:latin typeface="TheSans 5-Regular" panose="02000403000000000003" pitchFamily="2" charset="77"/>
                <a:ea typeface="Times New Roman"/>
                <a:cs typeface="Times New Roman"/>
                <a:sym typeface="Times New Roman"/>
              </a:rPr>
              <a:t> bilateral (</a:t>
            </a:r>
            <a:r>
              <a:rPr lang="en-GB" sz="1100" dirty="0" err="1">
                <a:solidFill>
                  <a:schemeClr val="dk1"/>
                </a:solidFill>
                <a:latin typeface="TheSans 5-Regular" panose="02000403000000000003" pitchFamily="2" charset="77"/>
                <a:ea typeface="Times New Roman"/>
                <a:cs typeface="Times New Roman"/>
                <a:sym typeface="Times New Roman"/>
              </a:rPr>
              <a:t>intercambio</a:t>
            </a:r>
            <a:r>
              <a:rPr lang="en-GB" sz="1100" dirty="0">
                <a:solidFill>
                  <a:schemeClr val="dk1"/>
                </a:solidFill>
                <a:latin typeface="TheSans 5-Regular" panose="02000403000000000003" pitchFamily="2" charset="77"/>
                <a:ea typeface="Times New Roman"/>
                <a:cs typeface="Times New Roman"/>
                <a:sym typeface="Times New Roman"/>
              </a:rPr>
              <a:t>/ doble </a:t>
            </a:r>
            <a:r>
              <a:rPr lang="en-GB" sz="1100" dirty="0" err="1">
                <a:solidFill>
                  <a:schemeClr val="dk1"/>
                </a:solidFill>
                <a:latin typeface="TheSans 5-Regular" panose="02000403000000000003" pitchFamily="2" charset="77"/>
                <a:ea typeface="Times New Roman"/>
                <a:cs typeface="Times New Roman"/>
                <a:sym typeface="Times New Roman"/>
              </a:rPr>
              <a:t>grado</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cotutelas</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pasantías</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investigación</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conjunta</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programas</a:t>
            </a:r>
            <a:r>
              <a:rPr lang="en-GB" sz="1100" dirty="0">
                <a:solidFill>
                  <a:schemeClr val="dk1"/>
                </a:solidFill>
                <a:latin typeface="TheSans 5-Regular" panose="02000403000000000003" pitchFamily="2" charset="77"/>
                <a:ea typeface="Times New Roman"/>
                <a:cs typeface="Times New Roman"/>
                <a:sym typeface="Times New Roman"/>
              </a:rPr>
              <a:t> conjuntos, </a:t>
            </a:r>
            <a:r>
              <a:rPr lang="en-GB" sz="1100" dirty="0" err="1">
                <a:solidFill>
                  <a:schemeClr val="dk1"/>
                </a:solidFill>
                <a:latin typeface="TheSans 5-Regular" panose="02000403000000000003" pitchFamily="2" charset="77"/>
                <a:ea typeface="Times New Roman"/>
                <a:cs typeface="Times New Roman"/>
                <a:sym typeface="Times New Roman"/>
              </a:rPr>
              <a:t>otros</a:t>
            </a:r>
            <a:r>
              <a:rPr lang="en-GB" sz="1100" dirty="0">
                <a:solidFill>
                  <a:schemeClr val="dk1"/>
                </a:solidFill>
                <a:latin typeface="TheSans 5-Regular" panose="02000403000000000003" pitchFamily="2" charset="77"/>
                <a:ea typeface="Times New Roman"/>
                <a:cs typeface="Times New Roman"/>
                <a:sym typeface="Times New Roman"/>
              </a:rPr>
              <a:t>) </a:t>
            </a:r>
          </a:p>
          <a:p>
            <a:pPr marL="182563" indent="-171450">
              <a:buFont typeface="Arial" panose="020B0604020202020204" pitchFamily="34" charset="0"/>
              <a:buChar char="•"/>
            </a:pPr>
            <a:r>
              <a:rPr lang="en-GB" sz="1100" dirty="0" err="1">
                <a:solidFill>
                  <a:schemeClr val="dk1"/>
                </a:solidFill>
                <a:latin typeface="TheSans 5-Regular" panose="02000403000000000003" pitchFamily="2" charset="77"/>
                <a:ea typeface="Times New Roman"/>
                <a:cs typeface="Times New Roman"/>
                <a:sym typeface="Times New Roman"/>
              </a:rPr>
              <a:t>Convenio</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académico</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internacional</a:t>
            </a:r>
            <a:r>
              <a:rPr lang="en-GB" sz="1100" dirty="0">
                <a:solidFill>
                  <a:schemeClr val="dk1"/>
                </a:solidFill>
                <a:latin typeface="TheSans 5-Regular" panose="02000403000000000003" pitchFamily="2" charset="77"/>
                <a:ea typeface="Times New Roman"/>
                <a:cs typeface="Times New Roman"/>
                <a:sym typeface="Times New Roman"/>
              </a:rPr>
              <a:t> multilateral </a:t>
            </a:r>
          </a:p>
          <a:p>
            <a:pPr marL="182563" indent="-171450">
              <a:buFont typeface="Arial" panose="020B0604020202020204" pitchFamily="34" charset="0"/>
              <a:buChar char="•"/>
            </a:pPr>
            <a:r>
              <a:rPr lang="en-GB" sz="1100" dirty="0">
                <a:solidFill>
                  <a:schemeClr val="dk1"/>
                </a:solidFill>
                <a:latin typeface="TheSans 5-Regular" panose="02000403000000000003" pitchFamily="2" charset="77"/>
                <a:ea typeface="Times New Roman"/>
                <a:cs typeface="Times New Roman"/>
                <a:sym typeface="Times New Roman"/>
              </a:rPr>
              <a:t>Redes </a:t>
            </a:r>
            <a:r>
              <a:rPr lang="en-GB" sz="1100" dirty="0" err="1">
                <a:solidFill>
                  <a:schemeClr val="dk1"/>
                </a:solidFill>
                <a:latin typeface="TheSans 5-Regular" panose="02000403000000000003" pitchFamily="2" charset="77"/>
                <a:ea typeface="Times New Roman"/>
                <a:cs typeface="Times New Roman"/>
                <a:sym typeface="Times New Roman"/>
              </a:rPr>
              <a:t>internacionales</a:t>
            </a:r>
            <a:endParaRPr lang="en-GB" sz="1100" dirty="0">
              <a:solidFill>
                <a:schemeClr val="dk1"/>
              </a:solidFill>
              <a:latin typeface="TheSans 5-Regular" panose="02000403000000000003" pitchFamily="2" charset="77"/>
              <a:ea typeface="Times New Roman"/>
              <a:cs typeface="Times New Roman"/>
              <a:sym typeface="Times New Roman"/>
            </a:endParaRPr>
          </a:p>
        </p:txBody>
      </p:sp>
      <p:pic>
        <p:nvPicPr>
          <p:cNvPr id="9" name="Imagen 8">
            <a:extLst>
              <a:ext uri="{FF2B5EF4-FFF2-40B4-BE49-F238E27FC236}">
                <a16:creationId xmlns:a16="http://schemas.microsoft.com/office/drawing/2014/main" id="{EAFD23ED-5797-2102-1877-6DA886496B78}"/>
              </a:ext>
            </a:extLst>
          </p:cNvPr>
          <p:cNvPicPr>
            <a:picLocks noChangeAspect="1"/>
          </p:cNvPicPr>
          <p:nvPr/>
        </p:nvPicPr>
        <p:blipFill rotWithShape="1">
          <a:blip r:embed="rId3"/>
          <a:srcRect r="72023"/>
          <a:stretch/>
        </p:blipFill>
        <p:spPr>
          <a:xfrm>
            <a:off x="472806" y="1844533"/>
            <a:ext cx="612289" cy="572700"/>
          </a:xfrm>
          <a:prstGeom prst="rect">
            <a:avLst/>
          </a:prstGeom>
        </p:spPr>
      </p:pic>
      <p:pic>
        <p:nvPicPr>
          <p:cNvPr id="10" name="Imagen 9">
            <a:extLst>
              <a:ext uri="{FF2B5EF4-FFF2-40B4-BE49-F238E27FC236}">
                <a16:creationId xmlns:a16="http://schemas.microsoft.com/office/drawing/2014/main" id="{97EB7F6C-434E-DED7-5BCB-05E776F8A607}"/>
              </a:ext>
            </a:extLst>
          </p:cNvPr>
          <p:cNvPicPr>
            <a:picLocks noChangeAspect="1"/>
          </p:cNvPicPr>
          <p:nvPr/>
        </p:nvPicPr>
        <p:blipFill rotWithShape="1">
          <a:blip r:embed="rId3"/>
          <a:srcRect r="72023"/>
          <a:stretch/>
        </p:blipFill>
        <p:spPr>
          <a:xfrm>
            <a:off x="4724550" y="1857999"/>
            <a:ext cx="612289" cy="572700"/>
          </a:xfrm>
          <a:prstGeom prst="rect">
            <a:avLst/>
          </a:prstGeom>
        </p:spPr>
      </p:pic>
      <p:pic>
        <p:nvPicPr>
          <p:cNvPr id="12" name="Gráfico 11" descr="Research contorno">
            <a:extLst>
              <a:ext uri="{FF2B5EF4-FFF2-40B4-BE49-F238E27FC236}">
                <a16:creationId xmlns:a16="http://schemas.microsoft.com/office/drawing/2014/main" id="{195D577C-AF8F-23EB-EFCB-E6B1256DD6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6498" y="1926786"/>
            <a:ext cx="414268" cy="414268"/>
          </a:xfrm>
          <a:prstGeom prst="rect">
            <a:avLst/>
          </a:prstGeom>
        </p:spPr>
      </p:pic>
      <p:pic>
        <p:nvPicPr>
          <p:cNvPr id="14" name="Gráfico 13" descr="Lightbulb and gear contorno">
            <a:extLst>
              <a:ext uri="{FF2B5EF4-FFF2-40B4-BE49-F238E27FC236}">
                <a16:creationId xmlns:a16="http://schemas.microsoft.com/office/drawing/2014/main" id="{B529AF38-57FB-E0E3-F00A-59A5AC7670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90805" y="1921591"/>
            <a:ext cx="457200" cy="457200"/>
          </a:xfrm>
          <a:prstGeom prst="rect">
            <a:avLst/>
          </a:prstGeom>
        </p:spPr>
      </p:pic>
    </p:spTree>
    <p:extLst>
      <p:ext uri="{BB962C8B-B14F-4D97-AF65-F5344CB8AC3E}">
        <p14:creationId xmlns:p14="http://schemas.microsoft.com/office/powerpoint/2010/main" val="3678910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59"/>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759E8A61-B6A0-C796-0C0F-9982EB606B54}"/>
              </a:ext>
            </a:extLst>
          </p:cNvPr>
          <p:cNvCxnSpPr>
            <a:cxnSpLocks/>
          </p:cNvCxnSpPr>
          <p:nvPr/>
        </p:nvCxnSpPr>
        <p:spPr>
          <a:xfrm>
            <a:off x="705273" y="734694"/>
            <a:ext cx="8071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0;p14"/>
          <p:cNvSpPr txBox="1">
            <a:spLocks noGrp="1"/>
          </p:cNvSpPr>
          <p:nvPr>
            <p:ph type="title"/>
          </p:nvPr>
        </p:nvSpPr>
        <p:spPr>
          <a:xfrm>
            <a:off x="311699" y="445025"/>
            <a:ext cx="387356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solidFill>
                  <a:schemeClr val="bg1"/>
                </a:solidFill>
                <a:highlight>
                  <a:srgbClr val="E6007E"/>
                </a:highlight>
                <a:latin typeface="TheSerif 8-ExtraBold" panose="02000403000000000003" pitchFamily="2" charset="77"/>
                <a:ea typeface="Times New Roman"/>
                <a:cs typeface="Times New Roman"/>
                <a:sym typeface="Times New Roman"/>
              </a:rPr>
              <a:t>TIPOLOGÍA</a:t>
            </a:r>
            <a:endParaRPr sz="2400" b="1" dirty="0">
              <a:solidFill>
                <a:schemeClr val="bg1"/>
              </a:solidFill>
              <a:highlight>
                <a:srgbClr val="E6007E"/>
              </a:highlight>
              <a:latin typeface="TheSerif 8-ExtraBold" panose="02000403000000000003" pitchFamily="2" charset="77"/>
            </a:endParaRPr>
          </a:p>
        </p:txBody>
      </p:sp>
      <p:pic>
        <p:nvPicPr>
          <p:cNvPr id="28" name="Imagen 27">
            <a:extLst>
              <a:ext uri="{FF2B5EF4-FFF2-40B4-BE49-F238E27FC236}">
                <a16:creationId xmlns:a16="http://schemas.microsoft.com/office/drawing/2014/main" id="{5FBC1860-5418-F3A6-3201-5BAF63027681}"/>
              </a:ext>
            </a:extLst>
          </p:cNvPr>
          <p:cNvPicPr>
            <a:picLocks noChangeAspect="1"/>
          </p:cNvPicPr>
          <p:nvPr/>
        </p:nvPicPr>
        <p:blipFill rotWithShape="1">
          <a:blip r:embed="rId3"/>
          <a:srcRect r="72023"/>
          <a:stretch/>
        </p:blipFill>
        <p:spPr>
          <a:xfrm>
            <a:off x="3867594" y="1376096"/>
            <a:ext cx="673819" cy="630251"/>
          </a:xfrm>
          <a:prstGeom prst="rect">
            <a:avLst/>
          </a:prstGeom>
        </p:spPr>
      </p:pic>
      <p:pic>
        <p:nvPicPr>
          <p:cNvPr id="19" name="Gráfico 18" descr="Warning contorno">
            <a:extLst>
              <a:ext uri="{FF2B5EF4-FFF2-40B4-BE49-F238E27FC236}">
                <a16:creationId xmlns:a16="http://schemas.microsoft.com/office/drawing/2014/main" id="{D6A39B40-25D7-034C-959C-FDA5C4A32F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57609" y="1406454"/>
            <a:ext cx="455317" cy="455317"/>
          </a:xfrm>
          <a:prstGeom prst="rect">
            <a:avLst/>
          </a:prstGeom>
        </p:spPr>
      </p:pic>
      <p:sp>
        <p:nvSpPr>
          <p:cNvPr id="18" name="CuadroTexto 17">
            <a:extLst>
              <a:ext uri="{FF2B5EF4-FFF2-40B4-BE49-F238E27FC236}">
                <a16:creationId xmlns:a16="http://schemas.microsoft.com/office/drawing/2014/main" id="{4E9466D1-C635-C147-B2DB-198200692AC5}"/>
              </a:ext>
            </a:extLst>
          </p:cNvPr>
          <p:cNvSpPr txBox="1"/>
          <p:nvPr/>
        </p:nvSpPr>
        <p:spPr>
          <a:xfrm>
            <a:off x="311699" y="946791"/>
            <a:ext cx="7828253" cy="332014"/>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Qué</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convenios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NO se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tramitan</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través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de la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Dirección</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de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Relaciones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Internacionales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a:t>
            </a:r>
          </a:p>
        </p:txBody>
      </p:sp>
      <p:sp>
        <p:nvSpPr>
          <p:cNvPr id="21" name="Elipse 20">
            <a:extLst>
              <a:ext uri="{FF2B5EF4-FFF2-40B4-BE49-F238E27FC236}">
                <a16:creationId xmlns:a16="http://schemas.microsoft.com/office/drawing/2014/main" id="{00DE794B-DB88-F94C-9930-3415EC4E6AE4}"/>
              </a:ext>
            </a:extLst>
          </p:cNvPr>
          <p:cNvSpPr/>
          <p:nvPr/>
        </p:nvSpPr>
        <p:spPr>
          <a:xfrm>
            <a:off x="1253709" y="2246922"/>
            <a:ext cx="252270" cy="252270"/>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1</a:t>
            </a:r>
          </a:p>
        </p:txBody>
      </p:sp>
      <p:sp>
        <p:nvSpPr>
          <p:cNvPr id="25" name="CuadroTexto 24">
            <a:extLst>
              <a:ext uri="{FF2B5EF4-FFF2-40B4-BE49-F238E27FC236}">
                <a16:creationId xmlns:a16="http://schemas.microsoft.com/office/drawing/2014/main" id="{4FB85425-BDE7-3F43-9BB7-C17FBD5BE30F}"/>
              </a:ext>
            </a:extLst>
          </p:cNvPr>
          <p:cNvSpPr txBox="1"/>
          <p:nvPr/>
        </p:nvSpPr>
        <p:spPr>
          <a:xfrm>
            <a:off x="1485491" y="2196627"/>
            <a:ext cx="7508099" cy="2008242"/>
          </a:xfrm>
          <a:prstGeom prst="rect">
            <a:avLst/>
          </a:prstGeom>
          <a:noFill/>
        </p:spPr>
        <p:txBody>
          <a:bodyPr wrap="square">
            <a:spAutoFit/>
          </a:bodyPr>
          <a:lstStyle/>
          <a:p>
            <a:pPr marL="11113" lvl="0">
              <a:lnSpc>
                <a:spcPct val="150000"/>
              </a:lnSpc>
            </a:pPr>
            <a:r>
              <a:rPr lang="en-GB" sz="1200" dirty="0" err="1">
                <a:solidFill>
                  <a:schemeClr val="dk1"/>
                </a:solidFill>
                <a:latin typeface="TheSans 5-Regular" panose="02000403000000000003" pitchFamily="2" charset="77"/>
                <a:ea typeface="Times New Roman"/>
                <a:cs typeface="Times New Roman"/>
                <a:sym typeface="Times New Roman"/>
              </a:rPr>
              <a:t>Acuerdos</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confidencialidad</a:t>
            </a:r>
            <a:endParaRPr lang="en-GB" sz="1200" dirty="0">
              <a:solidFill>
                <a:schemeClr val="dk1"/>
              </a:solidFill>
              <a:latin typeface="TheSans 5-Regular" panose="02000403000000000003" pitchFamily="2" charset="77"/>
              <a:ea typeface="Times New Roman"/>
              <a:cs typeface="Times New Roman"/>
              <a:sym typeface="Times New Roman"/>
            </a:endParaRPr>
          </a:p>
          <a:p>
            <a:pPr marL="11113" lvl="0">
              <a:lnSpc>
                <a:spcPct val="150000"/>
              </a:lnSpc>
            </a:pPr>
            <a:r>
              <a:rPr lang="en-GB" sz="1200" dirty="0" err="1">
                <a:solidFill>
                  <a:schemeClr val="dk1"/>
                </a:solidFill>
                <a:latin typeface="TheSans 5-Regular" panose="02000403000000000003" pitchFamily="2" charset="77"/>
                <a:ea typeface="Times New Roman"/>
                <a:cs typeface="Times New Roman"/>
                <a:sym typeface="Times New Roman"/>
              </a:rPr>
              <a:t>Contratos</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prestación</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servicios</a:t>
            </a:r>
            <a:r>
              <a:rPr lang="en-GB" sz="1200" dirty="0">
                <a:solidFill>
                  <a:schemeClr val="dk1"/>
                </a:solidFill>
                <a:latin typeface="TheSans 5-Regular" panose="02000403000000000003" pitchFamily="2" charset="77"/>
                <a:ea typeface="Times New Roman"/>
                <a:cs typeface="Times New Roman"/>
                <a:sym typeface="Times New Roman"/>
              </a:rPr>
              <a:t> no </a:t>
            </a:r>
            <a:r>
              <a:rPr lang="en-GB" sz="1200" dirty="0" err="1">
                <a:solidFill>
                  <a:schemeClr val="dk1"/>
                </a:solidFill>
                <a:latin typeface="TheSans 5-Regular" panose="02000403000000000003" pitchFamily="2" charset="77"/>
                <a:ea typeface="Times New Roman"/>
                <a:cs typeface="Times New Roman"/>
                <a:sym typeface="Times New Roman"/>
              </a:rPr>
              <a:t>académicos</a:t>
            </a:r>
            <a:endParaRPr lang="en-GB" sz="1200" dirty="0">
              <a:solidFill>
                <a:schemeClr val="dk1"/>
              </a:solidFill>
              <a:latin typeface="TheSans 5-Regular" panose="02000403000000000003" pitchFamily="2" charset="77"/>
              <a:ea typeface="Times New Roman"/>
              <a:cs typeface="Times New Roman"/>
              <a:sym typeface="Times New Roman"/>
            </a:endParaRPr>
          </a:p>
          <a:p>
            <a:pPr marL="11113" lvl="0">
              <a:lnSpc>
                <a:spcPct val="150000"/>
              </a:lnSpc>
            </a:pPr>
            <a:r>
              <a:rPr lang="en-GB" sz="1200" dirty="0">
                <a:solidFill>
                  <a:schemeClr val="dk1"/>
                </a:solidFill>
                <a:latin typeface="TheSans 5-Regular" panose="02000403000000000003" pitchFamily="2" charset="77"/>
                <a:ea typeface="Times New Roman"/>
                <a:cs typeface="Times New Roman"/>
                <a:sym typeface="Times New Roman"/>
              </a:rPr>
              <a:t>Cartas de </a:t>
            </a:r>
            <a:r>
              <a:rPr lang="en-GB" sz="1200" dirty="0" err="1">
                <a:solidFill>
                  <a:schemeClr val="dk1"/>
                </a:solidFill>
                <a:latin typeface="TheSans 5-Regular" panose="02000403000000000003" pitchFamily="2" charset="77"/>
                <a:ea typeface="Times New Roman"/>
                <a:cs typeface="Times New Roman"/>
                <a:sym typeface="Times New Roman"/>
              </a:rPr>
              <a:t>respaldo</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postulación</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proyectos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internacionales</a:t>
            </a:r>
            <a:endParaRPr lang="en-GB" sz="1200" dirty="0">
              <a:solidFill>
                <a:schemeClr val="dk1"/>
              </a:solidFill>
              <a:latin typeface="TheSans 5-Regular" panose="02000403000000000003" pitchFamily="2" charset="77"/>
              <a:ea typeface="Times New Roman"/>
              <a:cs typeface="Times New Roman"/>
              <a:sym typeface="Times New Roman"/>
            </a:endParaRPr>
          </a:p>
          <a:p>
            <a:pPr marL="11113" lvl="0">
              <a:lnSpc>
                <a:spcPct val="150000"/>
              </a:lnSpc>
            </a:pPr>
            <a:r>
              <a:rPr lang="en-GB" sz="1200" dirty="0" err="1">
                <a:solidFill>
                  <a:schemeClr val="dk1"/>
                </a:solidFill>
                <a:latin typeface="TheSans 5-Regular" panose="02000403000000000003" pitchFamily="2" charset="77"/>
                <a:ea typeface="Times New Roman"/>
                <a:cs typeface="Times New Roman"/>
                <a:sym typeface="Times New Roman"/>
              </a:rPr>
              <a:t>Postulación</a:t>
            </a:r>
            <a:r>
              <a:rPr lang="en-GB" sz="1200" dirty="0">
                <a:solidFill>
                  <a:schemeClr val="dk1"/>
                </a:solidFill>
                <a:latin typeface="TheSans 5-Regular" panose="02000403000000000003" pitchFamily="2" charset="77"/>
                <a:ea typeface="Times New Roman"/>
                <a:cs typeface="Times New Roman"/>
                <a:sym typeface="Times New Roman"/>
              </a:rPr>
              <a:t> a </a:t>
            </a:r>
            <a:r>
              <a:rPr lang="en-GB" sz="1200" dirty="0" err="1">
                <a:solidFill>
                  <a:schemeClr val="dk1"/>
                </a:solidFill>
                <a:latin typeface="TheSans 5-Regular" panose="02000403000000000003" pitchFamily="2" charset="77"/>
                <a:ea typeface="Times New Roman"/>
                <a:cs typeface="Times New Roman"/>
                <a:sym typeface="Times New Roman"/>
              </a:rPr>
              <a:t>fondos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internacionales</a:t>
            </a:r>
            <a:endParaRPr lang="en-GB" sz="1200" dirty="0">
              <a:solidFill>
                <a:schemeClr val="dk1"/>
              </a:solidFill>
              <a:latin typeface="TheSans 5-Regular" panose="02000403000000000003" pitchFamily="2" charset="77"/>
              <a:ea typeface="Times New Roman"/>
              <a:cs typeface="Times New Roman"/>
              <a:sym typeface="Times New Roman"/>
            </a:endParaRPr>
          </a:p>
          <a:p>
            <a:pPr marL="11113" lvl="0">
              <a:lnSpc>
                <a:spcPct val="150000"/>
              </a:lnSpc>
            </a:pPr>
            <a:r>
              <a:rPr lang="en-GB" sz="1200" dirty="0" err="1">
                <a:solidFill>
                  <a:schemeClr val="dk1"/>
                </a:solidFill>
                <a:latin typeface="TheSans 5-Regular" panose="02000403000000000003" pitchFamily="2" charset="77"/>
                <a:ea typeface="Times New Roman"/>
                <a:cs typeface="Times New Roman"/>
                <a:sym typeface="Times New Roman"/>
              </a:rPr>
              <a:t>Contratos</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profesionales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extranjeros</a:t>
            </a:r>
            <a:endParaRPr lang="en-GB" sz="1200" dirty="0">
              <a:solidFill>
                <a:schemeClr val="dk1"/>
              </a:solidFill>
              <a:latin typeface="TheSans 5-Regular" panose="02000403000000000003" pitchFamily="2" charset="77"/>
              <a:ea typeface="Times New Roman"/>
              <a:cs typeface="Times New Roman"/>
              <a:sym typeface="Times New Roman"/>
            </a:endParaRPr>
          </a:p>
          <a:p>
            <a:pPr marL="11113" lvl="0">
              <a:lnSpc>
                <a:spcPct val="150000"/>
              </a:lnSpc>
            </a:pPr>
            <a:r>
              <a:rPr lang="en-GB" sz="1200" dirty="0" err="1">
                <a:solidFill>
                  <a:schemeClr val="dk1"/>
                </a:solidFill>
                <a:latin typeface="TheSans 5-Regular" panose="02000403000000000003" pitchFamily="2" charset="77"/>
                <a:ea typeface="Times New Roman"/>
                <a:cs typeface="Times New Roman"/>
                <a:sym typeface="Times New Roman"/>
              </a:rPr>
              <a:t>Contratos</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edición</a:t>
            </a:r>
            <a:r>
              <a:rPr lang="en-GB" sz="1200" dirty="0">
                <a:solidFill>
                  <a:schemeClr val="dk1"/>
                </a:solidFill>
                <a:latin typeface="TheSans 5-Regular" panose="02000403000000000003" pitchFamily="2" charset="77"/>
                <a:ea typeface="Times New Roman"/>
                <a:cs typeface="Times New Roman"/>
                <a:sym typeface="Times New Roman"/>
              </a:rPr>
              <a:t> y </a:t>
            </a:r>
            <a:r>
              <a:rPr lang="en-GB" sz="1200" dirty="0" err="1">
                <a:solidFill>
                  <a:schemeClr val="dk1"/>
                </a:solidFill>
                <a:latin typeface="TheSans 5-Regular" panose="02000403000000000003" pitchFamily="2" charset="77"/>
                <a:ea typeface="Times New Roman"/>
                <a:cs typeface="Times New Roman"/>
                <a:sym typeface="Times New Roman"/>
              </a:rPr>
              <a:t>licencias</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propiedad</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a:solidFill>
                  <a:schemeClr val="dk1"/>
                </a:solidFill>
                <a:latin typeface="TheSans 5-Regular" panose="02000403000000000003" pitchFamily="2" charset="77"/>
                <a:ea typeface="Times New Roman"/>
                <a:cs typeface="Times New Roman"/>
                <a:sym typeface="Times New Roman"/>
              </a:rPr>
              <a:t>intelectual</a:t>
            </a:r>
            <a:endParaRPr lang="en-GB" sz="1200" dirty="0">
              <a:solidFill>
                <a:schemeClr val="dk1"/>
              </a:solidFill>
              <a:latin typeface="TheSans 5-Regular" panose="02000403000000000003" pitchFamily="2" charset="77"/>
              <a:ea typeface="Times New Roman"/>
              <a:cs typeface="Times New Roman"/>
              <a:sym typeface="Times New Roman"/>
            </a:endParaRPr>
          </a:p>
          <a:p>
            <a:pPr marL="11113" lvl="0">
              <a:lnSpc>
                <a:spcPct val="150000"/>
              </a:lnSpc>
            </a:pPr>
            <a:r>
              <a:rPr lang="en-GB" sz="1200" dirty="0" err="1">
                <a:solidFill>
                  <a:schemeClr val="dk1"/>
                </a:solidFill>
                <a:latin typeface="TheSans 5-Regular" panose="02000403000000000003" pitchFamily="2" charset="77"/>
                <a:ea typeface="Times New Roman"/>
                <a:cs typeface="Times New Roman"/>
                <a:sym typeface="Times New Roman"/>
              </a:rPr>
              <a:t>Consultorías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internacionales</a:t>
            </a:r>
            <a:endParaRPr lang="en-GB" sz="1200" dirty="0">
              <a:solidFill>
                <a:schemeClr val="dk1"/>
              </a:solidFill>
              <a:latin typeface="TheSans 5-Regular" panose="02000403000000000003" pitchFamily="2" charset="77"/>
              <a:ea typeface="Times New Roman"/>
              <a:cs typeface="Times New Roman"/>
              <a:sym typeface="Times New Roman"/>
            </a:endParaRPr>
          </a:p>
        </p:txBody>
      </p:sp>
      <p:sp>
        <p:nvSpPr>
          <p:cNvPr id="26" name="Elipse 25">
            <a:extLst>
              <a:ext uri="{FF2B5EF4-FFF2-40B4-BE49-F238E27FC236}">
                <a16:creationId xmlns:a16="http://schemas.microsoft.com/office/drawing/2014/main" id="{43F47A19-F16E-8047-846A-C2B290C619CD}"/>
              </a:ext>
            </a:extLst>
          </p:cNvPr>
          <p:cNvSpPr/>
          <p:nvPr/>
        </p:nvSpPr>
        <p:spPr>
          <a:xfrm>
            <a:off x="1253709" y="2529144"/>
            <a:ext cx="252270" cy="252270"/>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2</a:t>
            </a:r>
          </a:p>
        </p:txBody>
      </p:sp>
      <p:sp>
        <p:nvSpPr>
          <p:cNvPr id="27" name="Elipse 26">
            <a:extLst>
              <a:ext uri="{FF2B5EF4-FFF2-40B4-BE49-F238E27FC236}">
                <a16:creationId xmlns:a16="http://schemas.microsoft.com/office/drawing/2014/main" id="{3AAB986C-C441-3747-831D-C9269FB2F104}"/>
              </a:ext>
            </a:extLst>
          </p:cNvPr>
          <p:cNvSpPr/>
          <p:nvPr/>
        </p:nvSpPr>
        <p:spPr>
          <a:xfrm>
            <a:off x="1253709" y="2822655"/>
            <a:ext cx="252270" cy="252270"/>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3</a:t>
            </a:r>
          </a:p>
        </p:txBody>
      </p:sp>
      <p:sp>
        <p:nvSpPr>
          <p:cNvPr id="29" name="Elipse 28">
            <a:extLst>
              <a:ext uri="{FF2B5EF4-FFF2-40B4-BE49-F238E27FC236}">
                <a16:creationId xmlns:a16="http://schemas.microsoft.com/office/drawing/2014/main" id="{572C9E6C-2014-7546-884C-D3D75284DE5B}"/>
              </a:ext>
            </a:extLst>
          </p:cNvPr>
          <p:cNvSpPr/>
          <p:nvPr/>
        </p:nvSpPr>
        <p:spPr>
          <a:xfrm>
            <a:off x="1253709" y="3114487"/>
            <a:ext cx="252270" cy="252270"/>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4</a:t>
            </a:r>
          </a:p>
        </p:txBody>
      </p:sp>
      <p:sp>
        <p:nvSpPr>
          <p:cNvPr id="30" name="Elipse 29">
            <a:extLst>
              <a:ext uri="{FF2B5EF4-FFF2-40B4-BE49-F238E27FC236}">
                <a16:creationId xmlns:a16="http://schemas.microsoft.com/office/drawing/2014/main" id="{4BEDF8BE-C676-BA4D-8D83-63E5D70EACED}"/>
              </a:ext>
            </a:extLst>
          </p:cNvPr>
          <p:cNvSpPr/>
          <p:nvPr/>
        </p:nvSpPr>
        <p:spPr>
          <a:xfrm>
            <a:off x="1253709" y="3395061"/>
            <a:ext cx="252270" cy="252270"/>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5</a:t>
            </a:r>
          </a:p>
        </p:txBody>
      </p:sp>
      <p:sp>
        <p:nvSpPr>
          <p:cNvPr id="31" name="Elipse 30">
            <a:extLst>
              <a:ext uri="{FF2B5EF4-FFF2-40B4-BE49-F238E27FC236}">
                <a16:creationId xmlns:a16="http://schemas.microsoft.com/office/drawing/2014/main" id="{8E5AA926-60E9-AE46-B01C-3569039E61BE}"/>
              </a:ext>
            </a:extLst>
          </p:cNvPr>
          <p:cNvSpPr/>
          <p:nvPr/>
        </p:nvSpPr>
        <p:spPr>
          <a:xfrm>
            <a:off x="1253709" y="3675635"/>
            <a:ext cx="252270" cy="252270"/>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6</a:t>
            </a:r>
          </a:p>
        </p:txBody>
      </p:sp>
      <p:sp>
        <p:nvSpPr>
          <p:cNvPr id="32" name="Elipse 31">
            <a:extLst>
              <a:ext uri="{FF2B5EF4-FFF2-40B4-BE49-F238E27FC236}">
                <a16:creationId xmlns:a16="http://schemas.microsoft.com/office/drawing/2014/main" id="{2AFB0D1C-A549-B545-9B17-4D3E5DCD59E8}"/>
              </a:ext>
            </a:extLst>
          </p:cNvPr>
          <p:cNvSpPr/>
          <p:nvPr/>
        </p:nvSpPr>
        <p:spPr>
          <a:xfrm>
            <a:off x="1253709" y="3966751"/>
            <a:ext cx="252270" cy="252270"/>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7</a:t>
            </a:r>
          </a:p>
        </p:txBody>
      </p:sp>
    </p:spTree>
    <p:extLst>
      <p:ext uri="{BB962C8B-B14F-4D97-AF65-F5344CB8AC3E}">
        <p14:creationId xmlns:p14="http://schemas.microsoft.com/office/powerpoint/2010/main" val="316475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59"/>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759E8A61-B6A0-C796-0C0F-9982EB606B54}"/>
              </a:ext>
            </a:extLst>
          </p:cNvPr>
          <p:cNvCxnSpPr>
            <a:cxnSpLocks/>
          </p:cNvCxnSpPr>
          <p:nvPr/>
        </p:nvCxnSpPr>
        <p:spPr>
          <a:xfrm>
            <a:off x="705273" y="734694"/>
            <a:ext cx="8071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0;p14"/>
          <p:cNvSpPr txBox="1">
            <a:spLocks noGrp="1"/>
          </p:cNvSpPr>
          <p:nvPr>
            <p:ph type="title"/>
          </p:nvPr>
        </p:nvSpPr>
        <p:spPr>
          <a:xfrm>
            <a:off x="311699" y="445025"/>
            <a:ext cx="525538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chemeClr val="bg1"/>
                </a:solidFill>
                <a:highlight>
                  <a:srgbClr val="E6007E"/>
                </a:highlight>
                <a:cs typeface="Times New Roman"/>
                <a:sym typeface="Times New Roman"/>
              </a:rPr>
              <a:t>GESTIÓN DE CONVENIOS Y REDES </a:t>
            </a:r>
            <a:endParaRPr sz="2400" b="1" dirty="0">
              <a:solidFill>
                <a:schemeClr val="bg1"/>
              </a:solidFill>
              <a:highlight>
                <a:srgbClr val="E6007E"/>
              </a:highlight>
              <a:latin typeface="TheSerif 8-ExtraBold" panose="02000403000000000003" pitchFamily="2" charset="77"/>
            </a:endParaRPr>
          </a:p>
        </p:txBody>
      </p:sp>
      <p:pic>
        <p:nvPicPr>
          <p:cNvPr id="19" name="Imagen 18">
            <a:extLst>
              <a:ext uri="{FF2B5EF4-FFF2-40B4-BE49-F238E27FC236}">
                <a16:creationId xmlns:a16="http://schemas.microsoft.com/office/drawing/2014/main" id="{06BAB0EE-26C2-1A45-9F0C-EBF36A06DE2F}"/>
              </a:ext>
            </a:extLst>
          </p:cNvPr>
          <p:cNvPicPr>
            <a:picLocks noChangeAspect="1"/>
          </p:cNvPicPr>
          <p:nvPr/>
        </p:nvPicPr>
        <p:blipFill>
          <a:blip r:embed="rId3"/>
          <a:stretch>
            <a:fillRect/>
          </a:stretch>
        </p:blipFill>
        <p:spPr>
          <a:xfrm>
            <a:off x="2831890" y="1017725"/>
            <a:ext cx="2893195" cy="3764137"/>
          </a:xfrm>
          <a:prstGeom prst="rect">
            <a:avLst/>
          </a:prstGeom>
        </p:spPr>
      </p:pic>
      <p:sp>
        <p:nvSpPr>
          <p:cNvPr id="2" name="CuadroTexto 1">
            <a:extLst>
              <a:ext uri="{FF2B5EF4-FFF2-40B4-BE49-F238E27FC236}">
                <a16:creationId xmlns:a16="http://schemas.microsoft.com/office/drawing/2014/main" id="{D8ABA0D4-BE35-CE47-8B19-60D7E05648C4}"/>
              </a:ext>
            </a:extLst>
          </p:cNvPr>
          <p:cNvSpPr txBox="1"/>
          <p:nvPr/>
        </p:nvSpPr>
        <p:spPr>
          <a:xfrm>
            <a:off x="7369444" y="5687878"/>
            <a:ext cx="184731" cy="307777"/>
          </a:xfrm>
          <a:prstGeom prst="rect">
            <a:avLst/>
          </a:prstGeom>
          <a:noFill/>
        </p:spPr>
        <p:txBody>
          <a:bodyPr wrap="none" rtlCol="0">
            <a:spAutoFit/>
          </a:bodyPr>
          <a:lstStyle/>
          <a:p>
            <a:endParaRPr lang="es-CL" dirty="0"/>
          </a:p>
        </p:txBody>
      </p:sp>
    </p:spTree>
    <p:extLst>
      <p:ext uri="{BB962C8B-B14F-4D97-AF65-F5344CB8AC3E}">
        <p14:creationId xmlns:p14="http://schemas.microsoft.com/office/powerpoint/2010/main" val="4238861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25"/>
        <p:cNvGrpSpPr/>
        <p:nvPr/>
      </p:nvGrpSpPr>
      <p:grpSpPr>
        <a:xfrm>
          <a:off x="0" y="0"/>
          <a:ext cx="0" cy="0"/>
          <a:chOff x="0" y="0"/>
          <a:chExt cx="0" cy="0"/>
        </a:xfrm>
      </p:grpSpPr>
      <p:cxnSp>
        <p:nvCxnSpPr>
          <p:cNvPr id="2" name="Conector recto 1">
            <a:extLst>
              <a:ext uri="{FF2B5EF4-FFF2-40B4-BE49-F238E27FC236}">
                <a16:creationId xmlns:a16="http://schemas.microsoft.com/office/drawing/2014/main" id="{DE5A19AD-414D-7C64-225C-6550C6E8946A}"/>
              </a:ext>
            </a:extLst>
          </p:cNvPr>
          <p:cNvCxnSpPr>
            <a:cxnSpLocks/>
          </p:cNvCxnSpPr>
          <p:nvPr/>
        </p:nvCxnSpPr>
        <p:spPr>
          <a:xfrm>
            <a:off x="409671" y="734694"/>
            <a:ext cx="8227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Google Shape;60;p14">
            <a:extLst>
              <a:ext uri="{FF2B5EF4-FFF2-40B4-BE49-F238E27FC236}">
                <a16:creationId xmlns:a16="http://schemas.microsoft.com/office/drawing/2014/main" id="{5148DAFC-96AA-4F75-94EB-9BF9EE357EC2}"/>
              </a:ext>
            </a:extLst>
          </p:cNvPr>
          <p:cNvSpPr txBox="1">
            <a:spLocks/>
          </p:cNvSpPr>
          <p:nvPr/>
        </p:nvSpPr>
        <p:spPr>
          <a:xfrm>
            <a:off x="311700" y="445025"/>
            <a:ext cx="7003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bg1"/>
                </a:solidFill>
                <a:highlight>
                  <a:srgbClr val="69027D"/>
                </a:highlight>
                <a:latin typeface="TheSerif 8-ExtraBold" panose="02000403000000000003" pitchFamily="2" charset="77"/>
                <a:ea typeface="Times New Roman"/>
                <a:cs typeface="Times New Roman"/>
                <a:sym typeface="Times New Roman"/>
              </a:rPr>
              <a:t>FICHA DE APROBACIÓN DE CONVENIOS</a:t>
            </a:r>
            <a:endParaRPr lang="en-GB" sz="2400" b="1" dirty="0">
              <a:solidFill>
                <a:schemeClr val="bg1"/>
              </a:solidFill>
              <a:highlight>
                <a:srgbClr val="69027D"/>
              </a:highlight>
              <a:latin typeface="TheSerif 8-ExtraBold" panose="02000403000000000003" pitchFamily="2" charset="77"/>
            </a:endParaRPr>
          </a:p>
        </p:txBody>
      </p:sp>
      <p:sp>
        <p:nvSpPr>
          <p:cNvPr id="11" name="Elipse 10">
            <a:extLst>
              <a:ext uri="{FF2B5EF4-FFF2-40B4-BE49-F238E27FC236}">
                <a16:creationId xmlns:a16="http://schemas.microsoft.com/office/drawing/2014/main" id="{45C3C131-DF53-6E72-3242-6063D1774272}"/>
              </a:ext>
            </a:extLst>
          </p:cNvPr>
          <p:cNvSpPr/>
          <p:nvPr/>
        </p:nvSpPr>
        <p:spPr>
          <a:xfrm>
            <a:off x="581598" y="-1315773"/>
            <a:ext cx="468838" cy="468838"/>
          </a:xfrm>
          <a:prstGeom prst="ellipse">
            <a:avLst/>
          </a:prstGeom>
          <a:solidFill>
            <a:srgbClr val="E80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bg1">
                  <a:lumMod val="65000"/>
                </a:schemeClr>
              </a:solidFill>
            </a:endParaRPr>
          </a:p>
        </p:txBody>
      </p:sp>
      <p:sp>
        <p:nvSpPr>
          <p:cNvPr id="13" name="CuadroTexto 12">
            <a:extLst>
              <a:ext uri="{FF2B5EF4-FFF2-40B4-BE49-F238E27FC236}">
                <a16:creationId xmlns:a16="http://schemas.microsoft.com/office/drawing/2014/main" id="{3C5BA8FB-0277-D122-94E3-41C7DD61521F}"/>
              </a:ext>
            </a:extLst>
          </p:cNvPr>
          <p:cNvSpPr txBox="1"/>
          <p:nvPr/>
        </p:nvSpPr>
        <p:spPr>
          <a:xfrm>
            <a:off x="1115274" y="-1392030"/>
            <a:ext cx="701921" cy="584775"/>
          </a:xfrm>
          <a:prstGeom prst="rect">
            <a:avLst/>
          </a:prstGeom>
          <a:noFill/>
        </p:spPr>
        <p:txBody>
          <a:bodyPr wrap="square" rtlCol="0">
            <a:spAutoFit/>
          </a:bodyPr>
          <a:lstStyle/>
          <a:p>
            <a:r>
              <a:rPr lang="es-CL" sz="3200" b="1" dirty="0">
                <a:solidFill>
                  <a:schemeClr val="bg1"/>
                </a:solidFill>
                <a:latin typeface="TheSerif 6-SemiBold" panose="02000403000000000003" pitchFamily="2" charset="77"/>
              </a:rPr>
              <a:t>1</a:t>
            </a:r>
          </a:p>
        </p:txBody>
      </p:sp>
      <p:sp>
        <p:nvSpPr>
          <p:cNvPr id="14" name="Elipse 13">
            <a:extLst>
              <a:ext uri="{FF2B5EF4-FFF2-40B4-BE49-F238E27FC236}">
                <a16:creationId xmlns:a16="http://schemas.microsoft.com/office/drawing/2014/main" id="{78BDF1C0-72F0-DCB9-A0FE-D8C4F8979CC7}"/>
              </a:ext>
            </a:extLst>
          </p:cNvPr>
          <p:cNvSpPr/>
          <p:nvPr/>
        </p:nvSpPr>
        <p:spPr>
          <a:xfrm>
            <a:off x="2520126" y="-1315773"/>
            <a:ext cx="468838" cy="468838"/>
          </a:xfrm>
          <a:prstGeom prst="ellipse">
            <a:avLst/>
          </a:prstGeom>
          <a:solidFill>
            <a:srgbClr val="E80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bg1">
                  <a:lumMod val="65000"/>
                </a:schemeClr>
              </a:solidFill>
            </a:endParaRPr>
          </a:p>
        </p:txBody>
      </p:sp>
      <p:sp>
        <p:nvSpPr>
          <p:cNvPr id="15" name="CuadroTexto 14">
            <a:extLst>
              <a:ext uri="{FF2B5EF4-FFF2-40B4-BE49-F238E27FC236}">
                <a16:creationId xmlns:a16="http://schemas.microsoft.com/office/drawing/2014/main" id="{6DC3B3D2-E1A7-B011-348B-FC234F6162D8}"/>
              </a:ext>
            </a:extLst>
          </p:cNvPr>
          <p:cNvSpPr txBox="1"/>
          <p:nvPr/>
        </p:nvSpPr>
        <p:spPr>
          <a:xfrm>
            <a:off x="2584964" y="-1392030"/>
            <a:ext cx="701921" cy="584775"/>
          </a:xfrm>
          <a:prstGeom prst="rect">
            <a:avLst/>
          </a:prstGeom>
          <a:noFill/>
        </p:spPr>
        <p:txBody>
          <a:bodyPr wrap="square" rtlCol="0">
            <a:spAutoFit/>
          </a:bodyPr>
          <a:lstStyle/>
          <a:p>
            <a:r>
              <a:rPr lang="es-CL" sz="3200" b="1" dirty="0">
                <a:solidFill>
                  <a:schemeClr val="bg1"/>
                </a:solidFill>
                <a:latin typeface="TheSerif 6-SemiBold" panose="02000403000000000003" pitchFamily="2" charset="77"/>
              </a:rPr>
              <a:t>2</a:t>
            </a:r>
          </a:p>
        </p:txBody>
      </p:sp>
      <p:pic>
        <p:nvPicPr>
          <p:cNvPr id="40" name="Gráfico 39" descr="Internet contorno">
            <a:extLst>
              <a:ext uri="{FF2B5EF4-FFF2-40B4-BE49-F238E27FC236}">
                <a16:creationId xmlns:a16="http://schemas.microsoft.com/office/drawing/2014/main" id="{D11A92BE-0B40-0089-7DDC-05309EFD5F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6360" y="2270005"/>
            <a:ext cx="1223766" cy="1223766"/>
          </a:xfrm>
          <a:prstGeom prst="rect">
            <a:avLst/>
          </a:prstGeom>
        </p:spPr>
      </p:pic>
      <p:pic>
        <p:nvPicPr>
          <p:cNvPr id="44" name="Imagen 43">
            <a:extLst>
              <a:ext uri="{FF2B5EF4-FFF2-40B4-BE49-F238E27FC236}">
                <a16:creationId xmlns:a16="http://schemas.microsoft.com/office/drawing/2014/main" id="{4AE4E360-3CE0-283E-3CF3-6209C9F109DC}"/>
              </a:ext>
            </a:extLst>
          </p:cNvPr>
          <p:cNvPicPr>
            <a:picLocks noChangeAspect="1"/>
          </p:cNvPicPr>
          <p:nvPr/>
        </p:nvPicPr>
        <p:blipFill rotWithShape="1">
          <a:blip r:embed="rId5"/>
          <a:srcRect r="72023"/>
          <a:stretch/>
        </p:blipFill>
        <p:spPr>
          <a:xfrm>
            <a:off x="880025" y="1849587"/>
            <a:ext cx="2207322" cy="2064601"/>
          </a:xfrm>
          <a:prstGeom prst="rect">
            <a:avLst/>
          </a:prstGeom>
        </p:spPr>
      </p:pic>
      <p:pic>
        <p:nvPicPr>
          <p:cNvPr id="6" name="Imagen 5">
            <a:extLst>
              <a:ext uri="{FF2B5EF4-FFF2-40B4-BE49-F238E27FC236}">
                <a16:creationId xmlns:a16="http://schemas.microsoft.com/office/drawing/2014/main" id="{8D79C704-D5F7-8B4C-80C7-0DF20D635423}"/>
              </a:ext>
            </a:extLst>
          </p:cNvPr>
          <p:cNvPicPr>
            <a:picLocks noChangeAspect="1"/>
          </p:cNvPicPr>
          <p:nvPr/>
        </p:nvPicPr>
        <p:blipFill>
          <a:blip r:embed="rId6"/>
          <a:stretch>
            <a:fillRect/>
          </a:stretch>
        </p:blipFill>
        <p:spPr>
          <a:xfrm>
            <a:off x="4377018" y="1331737"/>
            <a:ext cx="2938182" cy="2938182"/>
          </a:xfrm>
          <a:prstGeom prst="rect">
            <a:avLst/>
          </a:prstGeom>
        </p:spPr>
      </p:pic>
    </p:spTree>
    <p:extLst>
      <p:ext uri="{BB962C8B-B14F-4D97-AF65-F5344CB8AC3E}">
        <p14:creationId xmlns:p14="http://schemas.microsoft.com/office/powerpoint/2010/main" val="2616970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90"/>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221E80F6-06AD-81FB-AB85-D991FF591C51}"/>
              </a:ext>
            </a:extLst>
          </p:cNvPr>
          <p:cNvCxnSpPr>
            <a:cxnSpLocks/>
            <a:stCxn id="5" idx="3"/>
          </p:cNvCxnSpPr>
          <p:nvPr/>
        </p:nvCxnSpPr>
        <p:spPr>
          <a:xfrm>
            <a:off x="8337176" y="731375"/>
            <a:ext cx="299928" cy="3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Google Shape;60;p14">
            <a:extLst>
              <a:ext uri="{FF2B5EF4-FFF2-40B4-BE49-F238E27FC236}">
                <a16:creationId xmlns:a16="http://schemas.microsoft.com/office/drawing/2014/main" id="{01C782F4-12A0-BB65-B78C-3E9AE10ABA20}"/>
              </a:ext>
            </a:extLst>
          </p:cNvPr>
          <p:cNvSpPr txBox="1">
            <a:spLocks/>
          </p:cNvSpPr>
          <p:nvPr/>
        </p:nvSpPr>
        <p:spPr>
          <a:xfrm>
            <a:off x="311700" y="445025"/>
            <a:ext cx="802547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bg1"/>
                </a:solidFill>
                <a:highlight>
                  <a:srgbClr val="FF6500"/>
                </a:highlight>
                <a:latin typeface="TheSerif 8-ExtraBold" panose="02000403000000000003" pitchFamily="2" charset="77"/>
                <a:ea typeface="Times New Roman"/>
                <a:cs typeface="Times New Roman"/>
                <a:sym typeface="Times New Roman"/>
              </a:rPr>
              <a:t>¿POR QUÉ ES RELEVANTE LA FICHA DE APROBACIÓN?</a:t>
            </a:r>
            <a:endParaRPr lang="en-GB" sz="2400" b="1" dirty="0">
              <a:solidFill>
                <a:schemeClr val="bg1"/>
              </a:solidFill>
              <a:highlight>
                <a:srgbClr val="FF6500"/>
              </a:highlight>
              <a:latin typeface="TheSerif 8-ExtraBold" panose="02000403000000000003" pitchFamily="2" charset="77"/>
            </a:endParaRPr>
          </a:p>
        </p:txBody>
      </p:sp>
      <p:sp>
        <p:nvSpPr>
          <p:cNvPr id="6" name="CuadroTexto 5">
            <a:extLst>
              <a:ext uri="{FF2B5EF4-FFF2-40B4-BE49-F238E27FC236}">
                <a16:creationId xmlns:a16="http://schemas.microsoft.com/office/drawing/2014/main" id="{59A3FFE8-112A-F3AB-828A-2DC7704E89A0}"/>
              </a:ext>
            </a:extLst>
          </p:cNvPr>
          <p:cNvSpPr txBox="1"/>
          <p:nvPr/>
        </p:nvSpPr>
        <p:spPr>
          <a:xfrm>
            <a:off x="348056" y="1000389"/>
            <a:ext cx="7884033" cy="332014"/>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APROBACIÓN INSTITUCIONAL DEL ACUERDO</a:t>
            </a:r>
          </a:p>
        </p:txBody>
      </p:sp>
      <p:sp>
        <p:nvSpPr>
          <p:cNvPr id="7" name="Google Shape;92;p19">
            <a:extLst>
              <a:ext uri="{FF2B5EF4-FFF2-40B4-BE49-F238E27FC236}">
                <a16:creationId xmlns:a16="http://schemas.microsoft.com/office/drawing/2014/main" id="{DBBCD2CB-2B7B-9E71-E5CE-BEDEDBE9ED11}"/>
              </a:ext>
            </a:extLst>
          </p:cNvPr>
          <p:cNvSpPr txBox="1">
            <a:spLocks/>
          </p:cNvSpPr>
          <p:nvPr/>
        </p:nvSpPr>
        <p:spPr>
          <a:xfrm>
            <a:off x="475627" y="2043948"/>
            <a:ext cx="3778088" cy="261045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heSans 3-Light" panose="02000303000000000003" pitchFamily="2" charset="77"/>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GB" sz="1400" dirty="0">
                <a:solidFill>
                  <a:schemeClr val="dk1"/>
                </a:solidFill>
                <a:latin typeface="TheSerif 5-Regular Caps" panose="02000403000000000003" pitchFamily="2" charset="77"/>
                <a:ea typeface="Times New Roman"/>
                <a:cs typeface="Times New Roman"/>
                <a:sym typeface="Times New Roman"/>
              </a:rPr>
              <a:t>Primera </a:t>
            </a:r>
            <a:r>
              <a:rPr lang="en-GB" sz="1400" dirty="0" err="1">
                <a:solidFill>
                  <a:schemeClr val="dk1"/>
                </a:solidFill>
                <a:latin typeface="TheSerif 5-Regular Caps" panose="02000403000000000003" pitchFamily="2" charset="77"/>
                <a:ea typeface="Times New Roman"/>
                <a:cs typeface="Times New Roman"/>
                <a:sym typeface="Times New Roman"/>
              </a:rPr>
              <a:t>aprobación</a:t>
            </a:r>
            <a:r>
              <a:rPr lang="en-GB" sz="1400" dirty="0">
                <a:solidFill>
                  <a:schemeClr val="dk1"/>
                </a:solidFill>
                <a:latin typeface="TheSerif 5-Regular Caps" panose="02000403000000000003" pitchFamily="2" charset="77"/>
                <a:ea typeface="Times New Roman"/>
                <a:cs typeface="Times New Roman"/>
                <a:sym typeface="Times New Roman"/>
              </a:rPr>
              <a:t> </a:t>
            </a:r>
            <a:r>
              <a:rPr lang="en-GB" sz="1400" dirty="0" err="1">
                <a:solidFill>
                  <a:schemeClr val="dk1"/>
                </a:solidFill>
                <a:latin typeface="TheSerif 5-Regular Caps" panose="02000403000000000003" pitchFamily="2" charset="77"/>
                <a:ea typeface="Times New Roman"/>
                <a:cs typeface="Times New Roman"/>
                <a:sym typeface="Times New Roman"/>
              </a:rPr>
              <a:t>institucional</a:t>
            </a:r>
            <a:endParaRPr lang="en-GB" sz="1400" dirty="0">
              <a:solidFill>
                <a:schemeClr val="dk1"/>
              </a:solidFill>
              <a:latin typeface="TheSerif 5-Regular Caps" panose="02000403000000000003" pitchFamily="2" charset="77"/>
              <a:ea typeface="Times New Roman"/>
              <a:cs typeface="Times New Roman"/>
              <a:sym typeface="Times New Roman"/>
            </a:endParaRPr>
          </a:p>
          <a:p>
            <a:pPr marL="0" indent="0">
              <a:buFont typeface="Arial"/>
              <a:buNone/>
            </a:pPr>
            <a:endParaRPr lang="en-GB" sz="1400" dirty="0">
              <a:solidFill>
                <a:schemeClr val="dk1"/>
              </a:solidFill>
              <a:latin typeface="TheSerif 5-Regular Caps" panose="02000403000000000003" pitchFamily="2" charset="77"/>
              <a:ea typeface="Times New Roman"/>
              <a:cs typeface="Times New Roman"/>
              <a:sym typeface="Times New Roman"/>
            </a:endParaRPr>
          </a:p>
          <a:p>
            <a:pPr marL="11113" lvl="0" indent="0">
              <a:buNone/>
            </a:pPr>
            <a:r>
              <a:rPr lang="en-GB" sz="1100" dirty="0">
                <a:solidFill>
                  <a:schemeClr val="dk1"/>
                </a:solidFill>
                <a:latin typeface="TheSans 5-Regular" panose="02000403000000000003" pitchFamily="2" charset="77"/>
                <a:ea typeface="Times New Roman"/>
                <a:cs typeface="Times New Roman"/>
                <a:sym typeface="Times New Roman"/>
              </a:rPr>
              <a:t>La </a:t>
            </a:r>
            <a:r>
              <a:rPr lang="en-GB" sz="1100" dirty="0" err="1">
                <a:solidFill>
                  <a:schemeClr val="dk1"/>
                </a:solidFill>
                <a:latin typeface="TheSans 5-Regular" panose="02000403000000000003" pitchFamily="2" charset="77"/>
                <a:ea typeface="Times New Roman"/>
                <a:cs typeface="Times New Roman"/>
                <a:sym typeface="Times New Roman"/>
              </a:rPr>
              <a:t>ficha</a:t>
            </a:r>
            <a:r>
              <a:rPr lang="en-GB" sz="1100" dirty="0">
                <a:solidFill>
                  <a:schemeClr val="dk1"/>
                </a:solidFill>
                <a:latin typeface="TheSans 5-Regular" panose="02000403000000000003" pitchFamily="2" charset="77"/>
                <a:ea typeface="Times New Roman"/>
                <a:cs typeface="Times New Roman"/>
                <a:sym typeface="Times New Roman"/>
              </a:rPr>
              <a:t> de </a:t>
            </a:r>
            <a:r>
              <a:rPr lang="en-GB" sz="1100" dirty="0" err="1">
                <a:solidFill>
                  <a:schemeClr val="dk1"/>
                </a:solidFill>
                <a:latin typeface="TheSans 5-Regular" panose="02000403000000000003" pitchFamily="2" charset="77"/>
                <a:ea typeface="Times New Roman"/>
                <a:cs typeface="Times New Roman"/>
                <a:sym typeface="Times New Roman"/>
              </a:rPr>
              <a:t>aprobación</a:t>
            </a:r>
            <a:r>
              <a:rPr lang="en-GB" sz="1100" dirty="0">
                <a:solidFill>
                  <a:schemeClr val="dk1"/>
                </a:solidFill>
                <a:latin typeface="TheSans 5-Regular" panose="02000403000000000003" pitchFamily="2" charset="77"/>
                <a:ea typeface="Times New Roman"/>
                <a:cs typeface="Times New Roman"/>
                <a:sym typeface="Times New Roman"/>
              </a:rPr>
              <a:t> es la </a:t>
            </a:r>
            <a:r>
              <a:rPr lang="en-GB" sz="1100" dirty="0" err="1">
                <a:solidFill>
                  <a:schemeClr val="dk1"/>
                </a:solidFill>
                <a:latin typeface="TheSans 5-Regular" panose="02000403000000000003" pitchFamily="2" charset="77"/>
                <a:ea typeface="Times New Roman"/>
                <a:cs typeface="Times New Roman"/>
                <a:sym typeface="Times New Roman"/>
              </a:rPr>
              <a:t>puerta</a:t>
            </a:r>
            <a:r>
              <a:rPr lang="en-GB" sz="1100" dirty="0">
                <a:solidFill>
                  <a:schemeClr val="dk1"/>
                </a:solidFill>
                <a:latin typeface="TheSans 5-Regular" panose="02000403000000000003" pitchFamily="2" charset="77"/>
                <a:ea typeface="Times New Roman"/>
                <a:cs typeface="Times New Roman"/>
                <a:sym typeface="Times New Roman"/>
              </a:rPr>
              <a:t> de entrada a la </a:t>
            </a:r>
            <a:r>
              <a:rPr lang="en-GB" sz="1100" dirty="0" err="1">
                <a:solidFill>
                  <a:schemeClr val="dk1"/>
                </a:solidFill>
                <a:latin typeface="TheSans 5-Regular" panose="02000403000000000003" pitchFamily="2" charset="77"/>
                <a:ea typeface="Times New Roman"/>
                <a:cs typeface="Times New Roman"/>
                <a:sym typeface="Times New Roman"/>
              </a:rPr>
              <a:t>tramitación</a:t>
            </a:r>
            <a:r>
              <a:rPr lang="en-GB" sz="1100" dirty="0">
                <a:solidFill>
                  <a:schemeClr val="dk1"/>
                </a:solidFill>
                <a:latin typeface="TheSans 5-Regular" panose="02000403000000000003" pitchFamily="2" charset="77"/>
                <a:ea typeface="Times New Roman"/>
                <a:cs typeface="Times New Roman"/>
                <a:sym typeface="Times New Roman"/>
              </a:rPr>
              <a:t> de un </a:t>
            </a:r>
            <a:r>
              <a:rPr lang="en-GB" sz="1100" dirty="0" err="1">
                <a:solidFill>
                  <a:schemeClr val="dk1"/>
                </a:solidFill>
                <a:latin typeface="TheSans 5-Regular" panose="02000403000000000003" pitchFamily="2" charset="77"/>
                <a:ea typeface="Times New Roman"/>
                <a:cs typeface="Times New Roman"/>
                <a:sym typeface="Times New Roman"/>
              </a:rPr>
              <a:t>convenio</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internacional</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donde</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deben</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justificar</a:t>
            </a:r>
            <a:r>
              <a:rPr lang="en-GB" sz="1100" dirty="0">
                <a:solidFill>
                  <a:schemeClr val="dk1"/>
                </a:solidFill>
                <a:latin typeface="TheSans 5-Regular" panose="02000403000000000003" pitchFamily="2" charset="77"/>
                <a:ea typeface="Times New Roman"/>
                <a:cs typeface="Times New Roman"/>
                <a:sym typeface="Times New Roman"/>
              </a:rPr>
              <a:t> por </a:t>
            </a:r>
            <a:r>
              <a:rPr lang="en-GB" sz="1100" dirty="0" err="1">
                <a:solidFill>
                  <a:schemeClr val="dk1"/>
                </a:solidFill>
                <a:latin typeface="TheSans 5-Regular" panose="02000403000000000003" pitchFamily="2" charset="77"/>
                <a:ea typeface="Times New Roman"/>
                <a:cs typeface="Times New Roman"/>
                <a:sym typeface="Times New Roman"/>
              </a:rPr>
              <a:t>qué</a:t>
            </a:r>
            <a:r>
              <a:rPr lang="en-GB" sz="1100" dirty="0">
                <a:solidFill>
                  <a:schemeClr val="dk1"/>
                </a:solidFill>
                <a:latin typeface="TheSans 5-Regular" panose="02000403000000000003" pitchFamily="2" charset="77"/>
                <a:ea typeface="Times New Roman"/>
                <a:cs typeface="Times New Roman"/>
                <a:sym typeface="Times New Roman"/>
              </a:rPr>
              <a:t> la UAI debe </a:t>
            </a:r>
            <a:r>
              <a:rPr lang="en-GB" sz="1100" dirty="0" err="1">
                <a:solidFill>
                  <a:schemeClr val="dk1"/>
                </a:solidFill>
                <a:latin typeface="TheSans 5-Regular" panose="02000403000000000003" pitchFamily="2" charset="77"/>
                <a:ea typeface="Times New Roman"/>
                <a:cs typeface="Times New Roman"/>
                <a:sym typeface="Times New Roman"/>
              </a:rPr>
              <a:t>firmar</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este</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acuerdo</a:t>
            </a:r>
            <a:r>
              <a:rPr lang="en-GB" sz="1100" dirty="0">
                <a:solidFill>
                  <a:schemeClr val="dk1"/>
                </a:solidFill>
                <a:latin typeface="TheSans 5-Regular" panose="02000403000000000003" pitchFamily="2" charset="77"/>
                <a:ea typeface="Times New Roman"/>
                <a:cs typeface="Times New Roman"/>
                <a:sym typeface="Times New Roman"/>
              </a:rPr>
              <a:t>. </a:t>
            </a:r>
          </a:p>
        </p:txBody>
      </p:sp>
      <p:sp>
        <p:nvSpPr>
          <p:cNvPr id="8" name="Google Shape;92;p19">
            <a:extLst>
              <a:ext uri="{FF2B5EF4-FFF2-40B4-BE49-F238E27FC236}">
                <a16:creationId xmlns:a16="http://schemas.microsoft.com/office/drawing/2014/main" id="{3617351E-0B3F-83C4-DE6E-1F7597BD9831}"/>
              </a:ext>
            </a:extLst>
          </p:cNvPr>
          <p:cNvSpPr txBox="1">
            <a:spLocks/>
          </p:cNvSpPr>
          <p:nvPr/>
        </p:nvSpPr>
        <p:spPr>
          <a:xfrm>
            <a:off x="4697672" y="1967769"/>
            <a:ext cx="3778088" cy="261045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TheSans 3-Light" panose="02000303000000000003" pitchFamily="2" charset="77"/>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113" lvl="0" indent="0">
              <a:buNone/>
            </a:pPr>
            <a:r>
              <a:rPr lang="en-GB" sz="1400" dirty="0" err="1">
                <a:solidFill>
                  <a:schemeClr val="dk1"/>
                </a:solidFill>
                <a:latin typeface="TheSerif 5-Regular Caps" panose="02000403000000000003" pitchFamily="2" charset="77"/>
                <a:ea typeface="Times New Roman"/>
                <a:cs typeface="Times New Roman"/>
                <a:sym typeface="Times New Roman"/>
              </a:rPr>
              <a:t>Antecedentes</a:t>
            </a:r>
            <a:endParaRPr lang="en-GB" sz="1400" dirty="0">
              <a:solidFill>
                <a:schemeClr val="dk1"/>
              </a:solidFill>
              <a:latin typeface="TheSerif 5-Regular Caps" panose="02000403000000000003" pitchFamily="2" charset="77"/>
              <a:ea typeface="Times New Roman"/>
              <a:cs typeface="Times New Roman"/>
              <a:sym typeface="Times New Roman"/>
            </a:endParaRPr>
          </a:p>
          <a:p>
            <a:pPr marL="0" indent="0">
              <a:buFont typeface="Arial"/>
              <a:buNone/>
            </a:pPr>
            <a:endParaRPr lang="en-GB" sz="1400" dirty="0">
              <a:solidFill>
                <a:schemeClr val="dk1"/>
              </a:solidFill>
              <a:latin typeface="TheSerif 5-Regular Caps" panose="02000403000000000003" pitchFamily="2" charset="77"/>
              <a:ea typeface="Times New Roman"/>
              <a:cs typeface="Times New Roman"/>
              <a:sym typeface="Times New Roman"/>
            </a:endParaRPr>
          </a:p>
          <a:p>
            <a:pPr marL="11113" lvl="0" indent="0">
              <a:buNone/>
            </a:pPr>
            <a:r>
              <a:rPr lang="en-GB" sz="1100" dirty="0" err="1">
                <a:solidFill>
                  <a:schemeClr val="dk1"/>
                </a:solidFill>
                <a:latin typeface="TheSans 5-Regular" panose="02000403000000000003" pitchFamily="2" charset="77"/>
                <a:ea typeface="Times New Roman"/>
                <a:cs typeface="Times New Roman"/>
                <a:sym typeface="Times New Roman"/>
              </a:rPr>
              <a:t>En</a:t>
            </a:r>
            <a:r>
              <a:rPr lang="en-GB" sz="1100" dirty="0">
                <a:solidFill>
                  <a:schemeClr val="dk1"/>
                </a:solidFill>
                <a:latin typeface="TheSans 5-Regular" panose="02000403000000000003" pitchFamily="2" charset="77"/>
                <a:ea typeface="Times New Roman"/>
                <a:cs typeface="Times New Roman"/>
                <a:sym typeface="Times New Roman"/>
              </a:rPr>
              <a:t> la </a:t>
            </a:r>
            <a:r>
              <a:rPr lang="en-GB" sz="1100" dirty="0" err="1">
                <a:solidFill>
                  <a:schemeClr val="dk1"/>
                </a:solidFill>
                <a:latin typeface="TheSans 5-Regular" panose="02000403000000000003" pitchFamily="2" charset="77"/>
                <a:ea typeface="Times New Roman"/>
                <a:cs typeface="Times New Roman"/>
                <a:sym typeface="Times New Roman"/>
              </a:rPr>
              <a:t>ficha</a:t>
            </a:r>
            <a:r>
              <a:rPr lang="en-GB" sz="1100" dirty="0">
                <a:solidFill>
                  <a:schemeClr val="dk1"/>
                </a:solidFill>
                <a:latin typeface="TheSans 5-Regular" panose="02000403000000000003" pitchFamily="2" charset="77"/>
                <a:ea typeface="Times New Roman"/>
                <a:cs typeface="Times New Roman"/>
                <a:sym typeface="Times New Roman"/>
              </a:rPr>
              <a:t> de </a:t>
            </a:r>
            <a:r>
              <a:rPr lang="en-GB" sz="1100" dirty="0" err="1">
                <a:solidFill>
                  <a:schemeClr val="dk1"/>
                </a:solidFill>
                <a:latin typeface="TheSans 5-Regular" panose="02000403000000000003" pitchFamily="2" charset="77"/>
                <a:ea typeface="Times New Roman"/>
                <a:cs typeface="Times New Roman"/>
                <a:sym typeface="Times New Roman"/>
              </a:rPr>
              <a:t>aprobación</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debes</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adjuntar</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todos</a:t>
            </a:r>
            <a:r>
              <a:rPr lang="en-GB" sz="1100" dirty="0">
                <a:solidFill>
                  <a:schemeClr val="dk1"/>
                </a:solidFill>
                <a:latin typeface="TheSans 5-Regular" panose="02000403000000000003" pitchFamily="2" charset="77"/>
                <a:ea typeface="Times New Roman"/>
                <a:cs typeface="Times New Roman"/>
                <a:sym typeface="Times New Roman"/>
              </a:rPr>
              <a:t> los antecedents de la </a:t>
            </a:r>
            <a:r>
              <a:rPr lang="en-GB" sz="1100" dirty="0" err="1">
                <a:solidFill>
                  <a:schemeClr val="dk1"/>
                </a:solidFill>
                <a:latin typeface="TheSans 5-Regular" panose="02000403000000000003" pitchFamily="2" charset="77"/>
                <a:ea typeface="Times New Roman"/>
                <a:cs typeface="Times New Roman"/>
                <a:sym typeface="Times New Roman"/>
              </a:rPr>
              <a:t>contraparte</a:t>
            </a:r>
            <a:r>
              <a:rPr lang="en-GB" sz="1100" dirty="0">
                <a:solidFill>
                  <a:schemeClr val="dk1"/>
                </a:solidFill>
                <a:latin typeface="TheSans 5-Regular" panose="02000403000000000003" pitchFamily="2" charset="77"/>
                <a:ea typeface="Times New Roman"/>
                <a:cs typeface="Times New Roman"/>
                <a:sym typeface="Times New Roman"/>
              </a:rPr>
              <a:t>.</a:t>
            </a:r>
          </a:p>
          <a:p>
            <a:pPr marL="11113" lvl="0" indent="0">
              <a:buNone/>
            </a:pPr>
            <a:endParaRPr lang="en-GB" sz="1100" dirty="0">
              <a:solidFill>
                <a:schemeClr val="dk1"/>
              </a:solidFill>
              <a:latin typeface="TheSans 5-Regular" panose="02000403000000000003" pitchFamily="2" charset="77"/>
              <a:ea typeface="Times New Roman"/>
              <a:cs typeface="Times New Roman"/>
              <a:sym typeface="Times New Roman"/>
            </a:endParaRPr>
          </a:p>
          <a:p>
            <a:pPr marL="11113" lvl="0" indent="0">
              <a:buNone/>
            </a:pPr>
            <a:r>
              <a:rPr lang="en-GB" sz="1100" dirty="0" err="1">
                <a:solidFill>
                  <a:schemeClr val="dk1"/>
                </a:solidFill>
                <a:latin typeface="TheSans 5-Regular" panose="02000403000000000003" pitchFamily="2" charset="77"/>
                <a:ea typeface="Times New Roman"/>
                <a:cs typeface="Times New Roman"/>
                <a:sym typeface="Times New Roman"/>
              </a:rPr>
              <a:t>También</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debes</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adjuntar</a:t>
            </a:r>
            <a:r>
              <a:rPr lang="en-GB" sz="1100" dirty="0">
                <a:solidFill>
                  <a:schemeClr val="dk1"/>
                </a:solidFill>
                <a:latin typeface="TheSans 5-Regular" panose="02000403000000000003" pitchFamily="2" charset="77"/>
                <a:ea typeface="Times New Roman"/>
                <a:cs typeface="Times New Roman"/>
                <a:sym typeface="Times New Roman"/>
              </a:rPr>
              <a:t>: </a:t>
            </a:r>
          </a:p>
          <a:p>
            <a:pPr marL="11113" lvl="0" indent="0">
              <a:buNone/>
            </a:pPr>
            <a:endParaRPr lang="en-GB" sz="1100" dirty="0">
              <a:solidFill>
                <a:schemeClr val="dk1"/>
              </a:solidFill>
              <a:latin typeface="TheSans 5-Regular" panose="02000403000000000003" pitchFamily="2" charset="77"/>
              <a:ea typeface="Times New Roman"/>
              <a:cs typeface="Times New Roman"/>
              <a:sym typeface="Times New Roman"/>
            </a:endParaRPr>
          </a:p>
          <a:p>
            <a:pPr marL="182563" indent="-171450">
              <a:buFont typeface="Arial" panose="020B0604020202020204" pitchFamily="34" charset="0"/>
              <a:buChar char="•"/>
            </a:pPr>
            <a:r>
              <a:rPr lang="en-GB" sz="1100" dirty="0" err="1">
                <a:solidFill>
                  <a:schemeClr val="dk1"/>
                </a:solidFill>
                <a:latin typeface="TheSans 5-Regular" panose="02000403000000000003" pitchFamily="2" charset="77"/>
                <a:ea typeface="Times New Roman"/>
                <a:cs typeface="Times New Roman"/>
                <a:sym typeface="Times New Roman"/>
              </a:rPr>
              <a:t>Aprobación</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decano</a:t>
            </a:r>
            <a:r>
              <a:rPr lang="en-GB" sz="1100" dirty="0">
                <a:solidFill>
                  <a:schemeClr val="dk1"/>
                </a:solidFill>
                <a:latin typeface="TheSans 5-Regular" panose="02000403000000000003" pitchFamily="2" charset="77"/>
                <a:ea typeface="Times New Roman"/>
                <a:cs typeface="Times New Roman"/>
                <a:sym typeface="Times New Roman"/>
              </a:rPr>
              <a:t> (a) </a:t>
            </a:r>
          </a:p>
          <a:p>
            <a:pPr marL="182563" indent="-171450">
              <a:buFont typeface="Arial" panose="020B0604020202020204" pitchFamily="34" charset="0"/>
              <a:buChar char="•"/>
            </a:pPr>
            <a:r>
              <a:rPr lang="en-GB" sz="1100" dirty="0" err="1">
                <a:solidFill>
                  <a:schemeClr val="dk1"/>
                </a:solidFill>
                <a:latin typeface="TheSans 5-Regular" panose="02000403000000000003" pitchFamily="2" charset="77"/>
                <a:ea typeface="Times New Roman"/>
                <a:cs typeface="Times New Roman"/>
                <a:sym typeface="Times New Roman"/>
              </a:rPr>
              <a:t>Borrador</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convenio</a:t>
            </a:r>
            <a:r>
              <a:rPr lang="en-GB" sz="1100" dirty="0">
                <a:solidFill>
                  <a:schemeClr val="dk1"/>
                </a:solidFill>
                <a:latin typeface="TheSans 5-Regular" panose="02000403000000000003" pitchFamily="2" charset="77"/>
                <a:ea typeface="Times New Roman"/>
                <a:cs typeface="Times New Roman"/>
                <a:sym typeface="Times New Roman"/>
              </a:rPr>
              <a:t> </a:t>
            </a:r>
          </a:p>
          <a:p>
            <a:pPr marL="182563" indent="-171450">
              <a:buFont typeface="Arial" panose="020B0604020202020204" pitchFamily="34" charset="0"/>
              <a:buChar char="•"/>
            </a:pPr>
            <a:r>
              <a:rPr lang="en-GB" sz="1100" dirty="0" err="1">
                <a:solidFill>
                  <a:schemeClr val="dk1"/>
                </a:solidFill>
                <a:latin typeface="TheSans 5-Regular" panose="02000403000000000003" pitchFamily="2" charset="77"/>
                <a:ea typeface="Times New Roman"/>
                <a:cs typeface="Times New Roman"/>
                <a:sym typeface="Times New Roman"/>
              </a:rPr>
              <a:t>Anexos</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en</a:t>
            </a:r>
            <a:r>
              <a:rPr lang="en-GB" sz="1100" dirty="0">
                <a:solidFill>
                  <a:schemeClr val="dk1"/>
                </a:solidFill>
                <a:latin typeface="TheSans 5-Regular" panose="02000403000000000003" pitchFamily="2" charset="77"/>
                <a:ea typeface="Times New Roman"/>
                <a:cs typeface="Times New Roman"/>
                <a:sym typeface="Times New Roman"/>
              </a:rPr>
              <a:t> </a:t>
            </a:r>
            <a:r>
              <a:rPr lang="en-GB" sz="1100" dirty="0" err="1">
                <a:solidFill>
                  <a:schemeClr val="dk1"/>
                </a:solidFill>
                <a:latin typeface="TheSans 5-Regular" panose="02000403000000000003" pitchFamily="2" charset="77"/>
                <a:ea typeface="Times New Roman"/>
                <a:cs typeface="Times New Roman"/>
                <a:sym typeface="Times New Roman"/>
              </a:rPr>
              <a:t>caso</a:t>
            </a:r>
            <a:r>
              <a:rPr lang="en-GB" sz="1100" dirty="0">
                <a:solidFill>
                  <a:schemeClr val="dk1"/>
                </a:solidFill>
                <a:latin typeface="TheSans 5-Regular" panose="02000403000000000003" pitchFamily="2" charset="77"/>
                <a:ea typeface="Times New Roman"/>
                <a:cs typeface="Times New Roman"/>
                <a:sym typeface="Times New Roman"/>
              </a:rPr>
              <a:t> de </a:t>
            </a:r>
            <a:r>
              <a:rPr lang="en-GB" sz="1100" dirty="0" err="1">
                <a:solidFill>
                  <a:schemeClr val="dk1"/>
                </a:solidFill>
                <a:latin typeface="TheSans 5-Regular" panose="02000403000000000003" pitchFamily="2" charset="77"/>
                <a:ea typeface="Times New Roman"/>
                <a:cs typeface="Times New Roman"/>
                <a:sym typeface="Times New Roman"/>
              </a:rPr>
              <a:t>requerirlos</a:t>
            </a:r>
            <a:r>
              <a:rPr lang="en-GB" sz="1100" dirty="0">
                <a:solidFill>
                  <a:schemeClr val="dk1"/>
                </a:solidFill>
                <a:latin typeface="TheSans 5-Regular" panose="02000403000000000003" pitchFamily="2" charset="77"/>
                <a:ea typeface="Times New Roman"/>
                <a:cs typeface="Times New Roman"/>
                <a:sym typeface="Times New Roman"/>
              </a:rPr>
              <a:t>) </a:t>
            </a:r>
          </a:p>
          <a:p>
            <a:pPr marL="182563" indent="-171450">
              <a:buFont typeface="Arial" panose="020B0604020202020204" pitchFamily="34" charset="0"/>
              <a:buChar char="•"/>
            </a:pPr>
            <a:r>
              <a:rPr lang="en-GB" sz="1100" dirty="0" err="1">
                <a:solidFill>
                  <a:srgbClr val="FF0000"/>
                </a:solidFill>
                <a:latin typeface="TheSans 5-Regular" panose="02000403000000000003" pitchFamily="2" charset="77"/>
                <a:ea typeface="Times New Roman"/>
                <a:cs typeface="Times New Roman"/>
                <a:sym typeface="Times New Roman"/>
              </a:rPr>
              <a:t>Documentos</a:t>
            </a:r>
            <a:r>
              <a:rPr lang="en-GB" sz="1100" dirty="0">
                <a:solidFill>
                  <a:srgbClr val="FF0000"/>
                </a:solidFill>
                <a:latin typeface="TheSans 5-Regular" panose="02000403000000000003" pitchFamily="2" charset="77"/>
                <a:ea typeface="Times New Roman"/>
                <a:cs typeface="Times New Roman"/>
                <a:sym typeface="Times New Roman"/>
              </a:rPr>
              <a:t> persona </a:t>
            </a:r>
            <a:r>
              <a:rPr lang="en-GB" sz="1100" dirty="0" err="1">
                <a:solidFill>
                  <a:srgbClr val="FF0000"/>
                </a:solidFill>
                <a:latin typeface="TheSans 5-Regular" panose="02000403000000000003" pitchFamily="2" charset="77"/>
                <a:ea typeface="Times New Roman"/>
                <a:cs typeface="Times New Roman"/>
                <a:sym typeface="Times New Roman"/>
              </a:rPr>
              <a:t>jurídica</a:t>
            </a:r>
            <a:r>
              <a:rPr lang="en-GB" sz="1100" dirty="0">
                <a:solidFill>
                  <a:srgbClr val="FF0000"/>
                </a:solidFill>
                <a:latin typeface="TheSans 5-Regular" panose="02000403000000000003" pitchFamily="2" charset="77"/>
                <a:ea typeface="Times New Roman"/>
                <a:cs typeface="Times New Roman"/>
                <a:sym typeface="Times New Roman"/>
              </a:rPr>
              <a:t> (</a:t>
            </a:r>
            <a:r>
              <a:rPr lang="en-GB" sz="1100" dirty="0" err="1">
                <a:solidFill>
                  <a:srgbClr val="FF0000"/>
                </a:solidFill>
                <a:latin typeface="TheSans 5-Regular" panose="02000403000000000003" pitchFamily="2" charset="77"/>
                <a:ea typeface="Times New Roman"/>
                <a:cs typeface="Times New Roman"/>
                <a:sym typeface="Times New Roman"/>
              </a:rPr>
              <a:t>en</a:t>
            </a:r>
            <a:r>
              <a:rPr lang="en-GB" sz="1100" dirty="0">
                <a:solidFill>
                  <a:srgbClr val="FF0000"/>
                </a:solidFill>
                <a:latin typeface="TheSans 5-Regular" panose="02000403000000000003" pitchFamily="2" charset="77"/>
                <a:ea typeface="Times New Roman"/>
                <a:cs typeface="Times New Roman"/>
                <a:sym typeface="Times New Roman"/>
              </a:rPr>
              <a:t> </a:t>
            </a:r>
            <a:r>
              <a:rPr lang="en-GB" sz="1100" dirty="0" err="1">
                <a:solidFill>
                  <a:srgbClr val="FF0000"/>
                </a:solidFill>
                <a:latin typeface="TheSans 5-Regular" panose="02000403000000000003" pitchFamily="2" charset="77"/>
                <a:ea typeface="Times New Roman"/>
                <a:cs typeface="Times New Roman"/>
                <a:sym typeface="Times New Roman"/>
              </a:rPr>
              <a:t>caso</a:t>
            </a:r>
            <a:r>
              <a:rPr lang="en-GB" sz="1100" dirty="0">
                <a:solidFill>
                  <a:srgbClr val="FF0000"/>
                </a:solidFill>
                <a:latin typeface="TheSans 5-Regular" panose="02000403000000000003" pitchFamily="2" charset="77"/>
                <a:ea typeface="Times New Roman"/>
                <a:cs typeface="Times New Roman"/>
                <a:sym typeface="Times New Roman"/>
              </a:rPr>
              <a:t> de </a:t>
            </a:r>
            <a:r>
              <a:rPr lang="en-GB" sz="1100" dirty="0" err="1">
                <a:solidFill>
                  <a:srgbClr val="FF0000"/>
                </a:solidFill>
                <a:latin typeface="TheSans 5-Regular" panose="02000403000000000003" pitchFamily="2" charset="77"/>
                <a:ea typeface="Times New Roman"/>
                <a:cs typeface="Times New Roman"/>
                <a:sym typeface="Times New Roman"/>
              </a:rPr>
              <a:t>requerirlos</a:t>
            </a:r>
            <a:r>
              <a:rPr lang="en-GB" sz="1100" dirty="0">
                <a:solidFill>
                  <a:srgbClr val="FF0000"/>
                </a:solidFill>
                <a:latin typeface="TheSans 5-Regular" panose="02000403000000000003" pitchFamily="2" charset="77"/>
                <a:ea typeface="Times New Roman"/>
                <a:cs typeface="Times New Roman"/>
                <a:sym typeface="Times New Roman"/>
              </a:rPr>
              <a:t>)</a:t>
            </a:r>
          </a:p>
        </p:txBody>
      </p:sp>
      <p:pic>
        <p:nvPicPr>
          <p:cNvPr id="11" name="Imagen 10">
            <a:extLst>
              <a:ext uri="{FF2B5EF4-FFF2-40B4-BE49-F238E27FC236}">
                <a16:creationId xmlns:a16="http://schemas.microsoft.com/office/drawing/2014/main" id="{A6BC144F-9ED6-F02D-E389-55786656332E}"/>
              </a:ext>
            </a:extLst>
          </p:cNvPr>
          <p:cNvPicPr>
            <a:picLocks noChangeAspect="1"/>
          </p:cNvPicPr>
          <p:nvPr/>
        </p:nvPicPr>
        <p:blipFill rotWithShape="1">
          <a:blip r:embed="rId3"/>
          <a:srcRect r="72023"/>
          <a:stretch/>
        </p:blipFill>
        <p:spPr>
          <a:xfrm>
            <a:off x="498206" y="1415693"/>
            <a:ext cx="612289" cy="572700"/>
          </a:xfrm>
          <a:prstGeom prst="rect">
            <a:avLst/>
          </a:prstGeom>
        </p:spPr>
      </p:pic>
      <p:pic>
        <p:nvPicPr>
          <p:cNvPr id="12" name="Imagen 11">
            <a:extLst>
              <a:ext uri="{FF2B5EF4-FFF2-40B4-BE49-F238E27FC236}">
                <a16:creationId xmlns:a16="http://schemas.microsoft.com/office/drawing/2014/main" id="{8103D210-119C-7ACF-0797-D18DBD4D94CB}"/>
              </a:ext>
            </a:extLst>
          </p:cNvPr>
          <p:cNvPicPr>
            <a:picLocks noChangeAspect="1"/>
          </p:cNvPicPr>
          <p:nvPr/>
        </p:nvPicPr>
        <p:blipFill rotWithShape="1">
          <a:blip r:embed="rId3"/>
          <a:srcRect r="72023"/>
          <a:stretch/>
        </p:blipFill>
        <p:spPr>
          <a:xfrm>
            <a:off x="4765406" y="1438271"/>
            <a:ext cx="612289" cy="572700"/>
          </a:xfrm>
          <a:prstGeom prst="rect">
            <a:avLst/>
          </a:prstGeom>
        </p:spPr>
      </p:pic>
      <p:pic>
        <p:nvPicPr>
          <p:cNvPr id="14" name="Gráfico 13" descr="Handshake contorno">
            <a:extLst>
              <a:ext uri="{FF2B5EF4-FFF2-40B4-BE49-F238E27FC236}">
                <a16:creationId xmlns:a16="http://schemas.microsoft.com/office/drawing/2014/main" id="{411782C5-CB92-86C8-94D8-00F16C4DE0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20372" y="1531193"/>
            <a:ext cx="457200" cy="457200"/>
          </a:xfrm>
          <a:prstGeom prst="rect">
            <a:avLst/>
          </a:prstGeom>
        </p:spPr>
      </p:pic>
      <p:pic>
        <p:nvPicPr>
          <p:cNvPr id="13" name="Gráfico 12" descr="Handshake contorno">
            <a:extLst>
              <a:ext uri="{FF2B5EF4-FFF2-40B4-BE49-F238E27FC236}">
                <a16:creationId xmlns:a16="http://schemas.microsoft.com/office/drawing/2014/main" id="{A62A2890-4528-7649-BD19-197556A735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5750" y="1496021"/>
            <a:ext cx="457200" cy="457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19"/>
        <p:cNvGrpSpPr/>
        <p:nvPr/>
      </p:nvGrpSpPr>
      <p:grpSpPr>
        <a:xfrm>
          <a:off x="0" y="0"/>
          <a:ext cx="0" cy="0"/>
          <a:chOff x="0" y="0"/>
          <a:chExt cx="0" cy="0"/>
        </a:xfrm>
      </p:grpSpPr>
      <p:cxnSp>
        <p:nvCxnSpPr>
          <p:cNvPr id="2" name="Conector recto 1">
            <a:extLst>
              <a:ext uri="{FF2B5EF4-FFF2-40B4-BE49-F238E27FC236}">
                <a16:creationId xmlns:a16="http://schemas.microsoft.com/office/drawing/2014/main" id="{77694968-9708-0356-4CBA-11E5452DF711}"/>
              </a:ext>
            </a:extLst>
          </p:cNvPr>
          <p:cNvCxnSpPr>
            <a:cxnSpLocks/>
            <a:stCxn id="3" idx="3"/>
          </p:cNvCxnSpPr>
          <p:nvPr/>
        </p:nvCxnSpPr>
        <p:spPr>
          <a:xfrm>
            <a:off x="3666565" y="694076"/>
            <a:ext cx="4970539" cy="3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Google Shape;60;p14">
            <a:extLst>
              <a:ext uri="{FF2B5EF4-FFF2-40B4-BE49-F238E27FC236}">
                <a16:creationId xmlns:a16="http://schemas.microsoft.com/office/drawing/2014/main" id="{16F9693C-F6D5-D2CF-0BBA-0035F57BA416}"/>
              </a:ext>
            </a:extLst>
          </p:cNvPr>
          <p:cNvSpPr txBox="1">
            <a:spLocks/>
          </p:cNvSpPr>
          <p:nvPr/>
        </p:nvSpPr>
        <p:spPr>
          <a:xfrm>
            <a:off x="311700" y="407726"/>
            <a:ext cx="335486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bg2"/>
                </a:solidFill>
                <a:latin typeface="TheSerif 8-ExtraBold" panose="02000403000000000003" pitchFamily="2" charset="77"/>
                <a:cs typeface="Times New Roman"/>
                <a:sym typeface="Times New Roman"/>
              </a:rPr>
              <a:t>CONSIDERACIONES</a:t>
            </a:r>
            <a:endParaRPr lang="en-GB" sz="2400" b="1" dirty="0">
              <a:solidFill>
                <a:schemeClr val="bg2"/>
              </a:solidFill>
              <a:latin typeface="TheSerif 8-ExtraBold" panose="02000403000000000003" pitchFamily="2" charset="77"/>
            </a:endParaRPr>
          </a:p>
        </p:txBody>
      </p:sp>
      <p:pic>
        <p:nvPicPr>
          <p:cNvPr id="12" name="Gráfico 11" descr="Thought bubble contorno">
            <a:extLst>
              <a:ext uri="{FF2B5EF4-FFF2-40B4-BE49-F238E27FC236}">
                <a16:creationId xmlns:a16="http://schemas.microsoft.com/office/drawing/2014/main" id="{77FFE2ED-6265-B34E-6335-2068B79EB2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0656" y="1017725"/>
            <a:ext cx="1220452" cy="1220452"/>
          </a:xfrm>
          <a:prstGeom prst="rect">
            <a:avLst/>
          </a:prstGeom>
        </p:spPr>
      </p:pic>
      <p:sp>
        <p:nvSpPr>
          <p:cNvPr id="5" name="CuadroTexto 4">
            <a:extLst>
              <a:ext uri="{FF2B5EF4-FFF2-40B4-BE49-F238E27FC236}">
                <a16:creationId xmlns:a16="http://schemas.microsoft.com/office/drawing/2014/main" id="{F50A7373-FF3C-8198-E7F7-07E7F1FA03BD}"/>
              </a:ext>
            </a:extLst>
          </p:cNvPr>
          <p:cNvSpPr txBox="1"/>
          <p:nvPr/>
        </p:nvSpPr>
        <p:spPr>
          <a:xfrm>
            <a:off x="1582437" y="951495"/>
            <a:ext cx="5223510" cy="366254"/>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GB" sz="1600" b="1" dirty="0">
                <a:solidFill>
                  <a:schemeClr val="bg1"/>
                </a:solidFill>
                <a:highlight>
                  <a:srgbClr val="000000"/>
                </a:highlight>
                <a:latin typeface="TheSans 8-ExtraBold" panose="02000403000000000003" pitchFamily="2" charset="77"/>
                <a:ea typeface="Times New Roman"/>
                <a:cs typeface="Times New Roman"/>
                <a:sym typeface="Times New Roman"/>
              </a:rPr>
              <a:t>¿</a:t>
            </a:r>
            <a:r>
              <a:rPr lang="en-GB" sz="1600" b="1" dirty="0" err="1">
                <a:solidFill>
                  <a:schemeClr val="bg1"/>
                </a:solidFill>
                <a:highlight>
                  <a:srgbClr val="000000"/>
                </a:highlight>
                <a:latin typeface="TheSans 8-ExtraBold" panose="02000403000000000003" pitchFamily="2" charset="77"/>
                <a:ea typeface="Times New Roman"/>
                <a:cs typeface="Times New Roman"/>
                <a:sym typeface="Times New Roman"/>
              </a:rPr>
              <a:t>Qué</a:t>
            </a:r>
            <a:r>
              <a:rPr lang="en-GB" sz="1600" b="1" dirty="0">
                <a:solidFill>
                  <a:schemeClr val="bg1"/>
                </a:solidFill>
                <a:highlight>
                  <a:srgbClr val="000000"/>
                </a:highlight>
                <a:latin typeface="TheSans 8-ExtraBold" panose="02000403000000000003" pitchFamily="2" charset="77"/>
                <a:ea typeface="Times New Roman"/>
                <a:cs typeface="Times New Roman"/>
                <a:sym typeface="Times New Roman"/>
              </a:rPr>
              <a:t> </a:t>
            </a:r>
            <a:r>
              <a:rPr lang="en-GB" sz="1600" b="1" dirty="0" err="1">
                <a:solidFill>
                  <a:schemeClr val="bg1"/>
                </a:solidFill>
                <a:highlight>
                  <a:srgbClr val="000000"/>
                </a:highlight>
                <a:latin typeface="TheSans 8-ExtraBold" panose="02000403000000000003" pitchFamily="2" charset="77"/>
                <a:ea typeface="Times New Roman"/>
                <a:cs typeface="Times New Roman"/>
                <a:sym typeface="Times New Roman"/>
              </a:rPr>
              <a:t>debo</a:t>
            </a:r>
            <a:r>
              <a:rPr lang="en-GB" sz="1600" b="1" dirty="0">
                <a:solidFill>
                  <a:schemeClr val="bg1"/>
                </a:solidFill>
                <a:highlight>
                  <a:srgbClr val="000000"/>
                </a:highlight>
                <a:latin typeface="TheSans 8-ExtraBold" panose="02000403000000000003" pitchFamily="2" charset="77"/>
                <a:ea typeface="Times New Roman"/>
                <a:cs typeface="Times New Roman"/>
                <a:sym typeface="Times New Roman"/>
              </a:rPr>
              <a:t> considerer a la hora de </a:t>
            </a:r>
            <a:r>
              <a:rPr lang="en-GB" sz="1600" b="1" dirty="0" err="1">
                <a:solidFill>
                  <a:schemeClr val="bg1"/>
                </a:solidFill>
                <a:highlight>
                  <a:srgbClr val="000000"/>
                </a:highlight>
                <a:latin typeface="TheSans 8-ExtraBold" panose="02000403000000000003" pitchFamily="2" charset="77"/>
                <a:ea typeface="Times New Roman"/>
                <a:cs typeface="Times New Roman"/>
                <a:sym typeface="Times New Roman"/>
              </a:rPr>
              <a:t>tramitar</a:t>
            </a:r>
            <a:r>
              <a:rPr lang="en-GB" sz="1600" b="1" dirty="0">
                <a:solidFill>
                  <a:schemeClr val="bg1"/>
                </a:solidFill>
                <a:highlight>
                  <a:srgbClr val="000000"/>
                </a:highlight>
                <a:latin typeface="TheSans 8-ExtraBold" panose="02000403000000000003" pitchFamily="2" charset="77"/>
                <a:ea typeface="Times New Roman"/>
                <a:cs typeface="Times New Roman"/>
                <a:sym typeface="Times New Roman"/>
              </a:rPr>
              <a:t> un </a:t>
            </a:r>
            <a:r>
              <a:rPr lang="en-GB" sz="1600" b="1" dirty="0" err="1">
                <a:solidFill>
                  <a:schemeClr val="bg1"/>
                </a:solidFill>
                <a:highlight>
                  <a:srgbClr val="000000"/>
                </a:highlight>
                <a:latin typeface="TheSans 8-ExtraBold" panose="02000403000000000003" pitchFamily="2" charset="77"/>
                <a:ea typeface="Times New Roman"/>
                <a:cs typeface="Times New Roman"/>
                <a:sym typeface="Times New Roman"/>
              </a:rPr>
              <a:t>convenio</a:t>
            </a:r>
            <a:r>
              <a:rPr lang="en-GB" sz="1600" b="1" dirty="0">
                <a:solidFill>
                  <a:schemeClr val="bg1"/>
                </a:solidFill>
                <a:highlight>
                  <a:srgbClr val="000000"/>
                </a:highlight>
                <a:latin typeface="TheSans 8-ExtraBold" panose="02000403000000000003" pitchFamily="2" charset="77"/>
                <a:ea typeface="Times New Roman"/>
                <a:cs typeface="Times New Roman"/>
                <a:sym typeface="Times New Roman"/>
              </a:rPr>
              <a:t>?</a:t>
            </a:r>
          </a:p>
        </p:txBody>
      </p:sp>
      <p:sp>
        <p:nvSpPr>
          <p:cNvPr id="8" name="CuadroTexto 7">
            <a:extLst>
              <a:ext uri="{FF2B5EF4-FFF2-40B4-BE49-F238E27FC236}">
                <a16:creationId xmlns:a16="http://schemas.microsoft.com/office/drawing/2014/main" id="{D7869927-3FB5-2BFA-866E-D1B332A58A3E}"/>
              </a:ext>
            </a:extLst>
          </p:cNvPr>
          <p:cNvSpPr txBox="1"/>
          <p:nvPr/>
        </p:nvSpPr>
        <p:spPr>
          <a:xfrm>
            <a:off x="1582437" y="1357989"/>
            <a:ext cx="5113866" cy="1265731"/>
          </a:xfrm>
          <a:prstGeom prst="rect">
            <a:avLst/>
          </a:prstGeom>
          <a:noFill/>
        </p:spPr>
        <p:txBody>
          <a:bodyPr wrap="square">
            <a:spAutoFit/>
          </a:bodyPr>
          <a:lstStyle/>
          <a:p>
            <a:pPr marL="223838" lvl="0" indent="-44450" algn="l" rtl="0">
              <a:lnSpc>
                <a:spcPct val="150000"/>
              </a:lnSpc>
              <a:spcBef>
                <a:spcPts val="0"/>
              </a:spcBef>
              <a:spcAft>
                <a:spcPts val="0"/>
              </a:spcAft>
              <a:buClr>
                <a:schemeClr val="dk1"/>
              </a:buClr>
              <a:buSzPts val="1100"/>
              <a:buFont typeface="Arial"/>
              <a:buNone/>
            </a:pPr>
            <a:r>
              <a:rPr lang="en-GB" b="1" dirty="0" err="1">
                <a:solidFill>
                  <a:schemeClr val="bg2"/>
                </a:solidFill>
                <a:latin typeface="TheSans 5-Regular" panose="02000403000000000003" pitchFamily="2" charset="77"/>
                <a:ea typeface="Times New Roman"/>
                <a:cs typeface="Times New Roman"/>
                <a:sym typeface="Times New Roman"/>
              </a:rPr>
              <a:t>Tiempo</a:t>
            </a:r>
            <a:r>
              <a:rPr lang="en-GB" dirty="0">
                <a:solidFill>
                  <a:schemeClr val="bg2"/>
                </a:solidFill>
                <a:latin typeface="TheSans 5-Regular" panose="02000403000000000003" pitchFamily="2" charset="77"/>
                <a:ea typeface="Times New Roman"/>
                <a:cs typeface="Times New Roman"/>
                <a:sym typeface="Times New Roman"/>
              </a:rPr>
              <a:t>: </a:t>
            </a:r>
            <a:r>
              <a:rPr lang="en-GB" sz="1000" dirty="0">
                <a:solidFill>
                  <a:schemeClr val="bg2"/>
                </a:solidFill>
                <a:latin typeface="TheSans 5-Regular" panose="02000403000000000003" pitchFamily="2" charset="77"/>
                <a:ea typeface="Times New Roman"/>
                <a:cs typeface="Times New Roman"/>
                <a:sym typeface="Times New Roman"/>
              </a:rPr>
              <a:t>el </a:t>
            </a:r>
            <a:r>
              <a:rPr lang="en-GB" sz="1000" dirty="0" err="1">
                <a:solidFill>
                  <a:schemeClr val="bg2"/>
                </a:solidFill>
                <a:latin typeface="TheSans 5-Regular" panose="02000403000000000003" pitchFamily="2" charset="77"/>
                <a:ea typeface="Times New Roman"/>
                <a:cs typeface="Times New Roman"/>
                <a:sym typeface="Times New Roman"/>
              </a:rPr>
              <a:t>tiempo</a:t>
            </a:r>
            <a:r>
              <a:rPr lang="en-GB" sz="1000" dirty="0">
                <a:solidFill>
                  <a:schemeClr val="bg2"/>
                </a:solidFill>
                <a:latin typeface="TheSans 5-Regular" panose="02000403000000000003" pitchFamily="2" charset="77"/>
                <a:ea typeface="Times New Roman"/>
                <a:cs typeface="Times New Roman"/>
                <a:sym typeface="Times New Roman"/>
              </a:rPr>
              <a:t> de </a:t>
            </a:r>
            <a:r>
              <a:rPr lang="en-GB" sz="1000" dirty="0" err="1">
                <a:solidFill>
                  <a:schemeClr val="bg2"/>
                </a:solidFill>
                <a:latin typeface="TheSans 5-Regular" panose="02000403000000000003" pitchFamily="2" charset="77"/>
                <a:ea typeface="Times New Roman"/>
                <a:cs typeface="Times New Roman"/>
                <a:sym typeface="Times New Roman"/>
              </a:rPr>
              <a:t>tramitación</a:t>
            </a:r>
            <a:r>
              <a:rPr lang="en-GB" sz="1000" dirty="0">
                <a:solidFill>
                  <a:schemeClr val="bg2"/>
                </a:solidFill>
                <a:latin typeface="TheSans 5-Regular" panose="02000403000000000003" pitchFamily="2" charset="77"/>
                <a:ea typeface="Times New Roman"/>
                <a:cs typeface="Times New Roman"/>
                <a:sym typeface="Times New Roman"/>
              </a:rPr>
              <a:t> </a:t>
            </a:r>
            <a:r>
              <a:rPr lang="en-GB" sz="1000" dirty="0" err="1">
                <a:solidFill>
                  <a:schemeClr val="bg2"/>
                </a:solidFill>
                <a:latin typeface="TheSans 5-Regular" panose="02000403000000000003" pitchFamily="2" charset="77"/>
                <a:ea typeface="Times New Roman"/>
                <a:cs typeface="Times New Roman"/>
                <a:sym typeface="Times New Roman"/>
              </a:rPr>
              <a:t>comienza</a:t>
            </a:r>
            <a:r>
              <a:rPr lang="en-GB" sz="1000" dirty="0">
                <a:solidFill>
                  <a:schemeClr val="bg2"/>
                </a:solidFill>
                <a:latin typeface="TheSans 5-Regular" panose="02000403000000000003" pitchFamily="2" charset="77"/>
                <a:ea typeface="Times New Roman"/>
                <a:cs typeface="Times New Roman"/>
                <a:sym typeface="Times New Roman"/>
              </a:rPr>
              <a:t> </a:t>
            </a:r>
            <a:r>
              <a:rPr lang="en-GB" sz="1000" dirty="0" err="1">
                <a:solidFill>
                  <a:schemeClr val="bg2"/>
                </a:solidFill>
                <a:latin typeface="TheSans 5-Regular" panose="02000403000000000003" pitchFamily="2" charset="77"/>
                <a:ea typeface="Times New Roman"/>
                <a:cs typeface="Times New Roman"/>
                <a:sym typeface="Times New Roman"/>
              </a:rPr>
              <a:t>cuando</a:t>
            </a:r>
            <a:r>
              <a:rPr lang="en-GB" sz="1000" dirty="0">
                <a:solidFill>
                  <a:schemeClr val="bg2"/>
                </a:solidFill>
                <a:latin typeface="TheSans 5-Regular" panose="02000403000000000003" pitchFamily="2" charset="77"/>
                <a:ea typeface="Times New Roman"/>
                <a:cs typeface="Times New Roman"/>
                <a:sym typeface="Times New Roman"/>
              </a:rPr>
              <a:t> </a:t>
            </a:r>
            <a:r>
              <a:rPr lang="en-GB" sz="1000" dirty="0" err="1">
                <a:solidFill>
                  <a:schemeClr val="bg2"/>
                </a:solidFill>
                <a:latin typeface="TheSans 5-Regular" panose="02000403000000000003" pitchFamily="2" charset="77"/>
                <a:ea typeface="Times New Roman"/>
                <a:cs typeface="Times New Roman"/>
                <a:sym typeface="Times New Roman"/>
              </a:rPr>
              <a:t>ustedes</a:t>
            </a:r>
            <a:r>
              <a:rPr lang="en-GB" sz="1000" dirty="0">
                <a:solidFill>
                  <a:schemeClr val="bg2"/>
                </a:solidFill>
                <a:latin typeface="TheSans 5-Regular" panose="02000403000000000003" pitchFamily="2" charset="77"/>
                <a:ea typeface="Times New Roman"/>
                <a:cs typeface="Times New Roman"/>
                <a:sym typeface="Times New Roman"/>
              </a:rPr>
              <a:t> </a:t>
            </a:r>
            <a:r>
              <a:rPr lang="en-GB" sz="1000" dirty="0" err="1">
                <a:solidFill>
                  <a:schemeClr val="bg2"/>
                </a:solidFill>
                <a:latin typeface="TheSans 5-Regular" panose="02000403000000000003" pitchFamily="2" charset="77"/>
                <a:ea typeface="Times New Roman"/>
                <a:cs typeface="Times New Roman"/>
                <a:sym typeface="Times New Roman"/>
              </a:rPr>
              <a:t>negocian</a:t>
            </a:r>
            <a:r>
              <a:rPr lang="en-GB" sz="1000" dirty="0">
                <a:solidFill>
                  <a:schemeClr val="bg2"/>
                </a:solidFill>
                <a:latin typeface="TheSans 5-Regular" panose="02000403000000000003" pitchFamily="2" charset="77"/>
                <a:ea typeface="Times New Roman"/>
                <a:cs typeface="Times New Roman"/>
                <a:sym typeface="Times New Roman"/>
              </a:rPr>
              <a:t> con la </a:t>
            </a:r>
            <a:r>
              <a:rPr lang="en-GB" sz="1000" dirty="0" err="1">
                <a:solidFill>
                  <a:schemeClr val="bg2"/>
                </a:solidFill>
                <a:latin typeface="TheSans 5-Regular" panose="02000403000000000003" pitchFamily="2" charset="77"/>
                <a:ea typeface="Times New Roman"/>
                <a:cs typeface="Times New Roman"/>
                <a:sym typeface="Times New Roman"/>
              </a:rPr>
              <a:t>contraparte</a:t>
            </a:r>
            <a:r>
              <a:rPr lang="en-GB" sz="1000" dirty="0">
                <a:solidFill>
                  <a:schemeClr val="bg2"/>
                </a:solidFill>
                <a:latin typeface="TheSans 5-Regular" panose="02000403000000000003" pitchFamily="2" charset="77"/>
                <a:ea typeface="Times New Roman"/>
                <a:cs typeface="Times New Roman"/>
                <a:sym typeface="Times New Roman"/>
              </a:rPr>
              <a:t>. </a:t>
            </a:r>
            <a:r>
              <a:rPr lang="en-GB" sz="1000" dirty="0" err="1">
                <a:solidFill>
                  <a:schemeClr val="bg2"/>
                </a:solidFill>
                <a:latin typeface="TheSans 5-Regular" panose="02000403000000000003" pitchFamily="2" charset="77"/>
                <a:ea typeface="Times New Roman"/>
                <a:cs typeface="Times New Roman"/>
                <a:sym typeface="Times New Roman"/>
              </a:rPr>
              <a:t>Informen</a:t>
            </a:r>
            <a:r>
              <a:rPr lang="en-GB" sz="1000" dirty="0">
                <a:solidFill>
                  <a:schemeClr val="bg2"/>
                </a:solidFill>
                <a:latin typeface="TheSans 5-Regular" panose="02000403000000000003" pitchFamily="2" charset="77"/>
                <a:ea typeface="Times New Roman"/>
                <a:cs typeface="Times New Roman"/>
                <a:sym typeface="Times New Roman"/>
              </a:rPr>
              <a:t> </a:t>
            </a:r>
            <a:r>
              <a:rPr lang="en-GB" sz="1000" dirty="0" err="1">
                <a:solidFill>
                  <a:schemeClr val="bg2"/>
                </a:solidFill>
                <a:latin typeface="TheSans 5-Regular" panose="02000403000000000003" pitchFamily="2" charset="77"/>
                <a:ea typeface="Times New Roman"/>
                <a:cs typeface="Times New Roman"/>
                <a:sym typeface="Times New Roman"/>
              </a:rPr>
              <a:t>sobre</a:t>
            </a:r>
            <a:r>
              <a:rPr lang="en-GB" sz="1000" dirty="0">
                <a:solidFill>
                  <a:schemeClr val="bg2"/>
                </a:solidFill>
                <a:latin typeface="TheSans 5-Regular" panose="02000403000000000003" pitchFamily="2" charset="77"/>
                <a:ea typeface="Times New Roman"/>
                <a:cs typeface="Times New Roman"/>
                <a:sym typeface="Times New Roman"/>
              </a:rPr>
              <a:t> </a:t>
            </a:r>
            <a:r>
              <a:rPr lang="en-GB" sz="1000" dirty="0" err="1">
                <a:solidFill>
                  <a:schemeClr val="bg2"/>
                </a:solidFill>
                <a:latin typeface="TheSans 5-Regular" panose="02000403000000000003" pitchFamily="2" charset="77"/>
                <a:ea typeface="Times New Roman"/>
                <a:cs typeface="Times New Roman"/>
                <a:sym typeface="Times New Roman"/>
              </a:rPr>
              <a:t>este</a:t>
            </a:r>
            <a:r>
              <a:rPr lang="en-GB" sz="1000" dirty="0">
                <a:solidFill>
                  <a:schemeClr val="bg2"/>
                </a:solidFill>
                <a:latin typeface="TheSans 5-Regular" panose="02000403000000000003" pitchFamily="2" charset="77"/>
                <a:ea typeface="Times New Roman"/>
                <a:cs typeface="Times New Roman"/>
                <a:sym typeface="Times New Roman"/>
              </a:rPr>
              <a:t> </a:t>
            </a:r>
            <a:r>
              <a:rPr lang="en-GB" sz="1000" dirty="0" err="1">
                <a:solidFill>
                  <a:schemeClr val="bg2"/>
                </a:solidFill>
                <a:latin typeface="TheSans 5-Regular" panose="02000403000000000003" pitchFamily="2" charset="77"/>
                <a:ea typeface="Times New Roman"/>
                <a:cs typeface="Times New Roman"/>
                <a:sym typeface="Times New Roman"/>
              </a:rPr>
              <a:t>proceso</a:t>
            </a:r>
            <a:r>
              <a:rPr lang="en-GB" sz="1000" dirty="0">
                <a:solidFill>
                  <a:schemeClr val="bg2"/>
                </a:solidFill>
                <a:latin typeface="TheSans 5-Regular" panose="02000403000000000003" pitchFamily="2" charset="77"/>
                <a:ea typeface="Times New Roman"/>
                <a:cs typeface="Times New Roman"/>
                <a:sym typeface="Times New Roman"/>
              </a:rPr>
              <a:t> para </a:t>
            </a:r>
            <a:r>
              <a:rPr lang="en-GB" sz="1000" dirty="0" err="1">
                <a:solidFill>
                  <a:schemeClr val="bg2"/>
                </a:solidFill>
                <a:latin typeface="TheSans 5-Regular" panose="02000403000000000003" pitchFamily="2" charset="77"/>
                <a:ea typeface="Times New Roman"/>
                <a:cs typeface="Times New Roman"/>
                <a:sym typeface="Times New Roman"/>
              </a:rPr>
              <a:t>adelantarnos</a:t>
            </a:r>
            <a:r>
              <a:rPr lang="en-GB" sz="1000" dirty="0">
                <a:solidFill>
                  <a:schemeClr val="bg2"/>
                </a:solidFill>
                <a:latin typeface="TheSans 5-Regular" panose="02000403000000000003" pitchFamily="2" charset="77"/>
                <a:ea typeface="Times New Roman"/>
                <a:cs typeface="Times New Roman"/>
                <a:sym typeface="Times New Roman"/>
              </a:rPr>
              <a:t>. </a:t>
            </a:r>
          </a:p>
          <a:p>
            <a:pPr marL="223838" lvl="0" indent="-44450" algn="l" rtl="0">
              <a:lnSpc>
                <a:spcPct val="150000"/>
              </a:lnSpc>
              <a:spcBef>
                <a:spcPts val="0"/>
              </a:spcBef>
              <a:spcAft>
                <a:spcPts val="0"/>
              </a:spcAft>
              <a:buClr>
                <a:schemeClr val="dk1"/>
              </a:buClr>
              <a:buSzPts val="1100"/>
              <a:buFont typeface="Arial"/>
              <a:buNone/>
            </a:pPr>
            <a:r>
              <a:rPr lang="en-GB" sz="1000" b="1" dirty="0">
                <a:solidFill>
                  <a:schemeClr val="bg2"/>
                </a:solidFill>
                <a:latin typeface="TheSans 5-Regular" panose="02000403000000000003" pitchFamily="2" charset="77"/>
                <a:ea typeface="Times New Roman"/>
                <a:cs typeface="Times New Roman"/>
                <a:sym typeface="Times New Roman"/>
              </a:rPr>
              <a:t> </a:t>
            </a:r>
            <a:r>
              <a:rPr lang="en-GB" b="1" dirty="0">
                <a:solidFill>
                  <a:schemeClr val="bg2"/>
                </a:solidFill>
                <a:latin typeface="TheSans 5-Regular" panose="02000403000000000003" pitchFamily="2" charset="77"/>
                <a:ea typeface="Times New Roman"/>
                <a:cs typeface="Times New Roman"/>
                <a:sym typeface="Times New Roman"/>
              </a:rPr>
              <a:t>NUNCA </a:t>
            </a:r>
            <a:r>
              <a:rPr lang="en-GB" dirty="0" err="1">
                <a:solidFill>
                  <a:schemeClr val="bg2"/>
                </a:solidFill>
                <a:latin typeface="TheSans 5-Regular" panose="02000403000000000003" pitchFamily="2" charset="77"/>
                <a:ea typeface="Times New Roman"/>
                <a:cs typeface="Times New Roman"/>
                <a:sym typeface="Times New Roman"/>
              </a:rPr>
              <a:t>deben</a:t>
            </a:r>
            <a:r>
              <a:rPr lang="en-GB" dirty="0">
                <a:solidFill>
                  <a:schemeClr val="bg2"/>
                </a:solidFill>
                <a:latin typeface="TheSans 5-Regular" panose="02000403000000000003" pitchFamily="2" charset="77"/>
                <a:ea typeface="Times New Roman"/>
                <a:cs typeface="Times New Roman"/>
                <a:sym typeface="Times New Roman"/>
              </a:rPr>
              <a:t> </a:t>
            </a:r>
            <a:r>
              <a:rPr lang="en-GB" dirty="0" err="1">
                <a:solidFill>
                  <a:schemeClr val="bg2"/>
                </a:solidFill>
                <a:latin typeface="TheSans 5-Regular" panose="02000403000000000003" pitchFamily="2" charset="77"/>
                <a:ea typeface="Times New Roman"/>
                <a:cs typeface="Times New Roman"/>
                <a:sym typeface="Times New Roman"/>
              </a:rPr>
              <a:t>llegar</a:t>
            </a:r>
            <a:r>
              <a:rPr lang="en-GB" dirty="0">
                <a:solidFill>
                  <a:schemeClr val="bg2"/>
                </a:solidFill>
                <a:latin typeface="TheSans 5-Regular" panose="02000403000000000003" pitchFamily="2" charset="77"/>
                <a:ea typeface="Times New Roman"/>
                <a:cs typeface="Times New Roman"/>
                <a:sym typeface="Times New Roman"/>
              </a:rPr>
              <a:t> </a:t>
            </a:r>
            <a:r>
              <a:rPr lang="en-GB" dirty="0" err="1">
                <a:solidFill>
                  <a:schemeClr val="bg2"/>
                </a:solidFill>
                <a:latin typeface="TheSans 5-Regular" panose="02000403000000000003" pitchFamily="2" charset="77"/>
                <a:ea typeface="Times New Roman"/>
                <a:cs typeface="Times New Roman"/>
                <a:sym typeface="Times New Roman"/>
              </a:rPr>
              <a:t>firmados</a:t>
            </a:r>
            <a:r>
              <a:rPr lang="en-GB" dirty="0">
                <a:solidFill>
                  <a:schemeClr val="bg2"/>
                </a:solidFill>
                <a:latin typeface="TheSans 5-Regular" panose="02000403000000000003" pitchFamily="2" charset="77"/>
                <a:ea typeface="Times New Roman"/>
                <a:cs typeface="Times New Roman"/>
                <a:sym typeface="Times New Roman"/>
              </a:rPr>
              <a:t> los </a:t>
            </a:r>
            <a:r>
              <a:rPr lang="en-GB" dirty="0" err="1">
                <a:solidFill>
                  <a:schemeClr val="bg2"/>
                </a:solidFill>
                <a:latin typeface="TheSans 5-Regular" panose="02000403000000000003" pitchFamily="2" charset="77"/>
                <a:ea typeface="Times New Roman"/>
                <a:cs typeface="Times New Roman"/>
                <a:sym typeface="Times New Roman"/>
              </a:rPr>
              <a:t>convenios</a:t>
            </a:r>
            <a:r>
              <a:rPr lang="en-GB" dirty="0">
                <a:solidFill>
                  <a:schemeClr val="bg2"/>
                </a:solidFill>
                <a:latin typeface="TheSans 5-Regular" panose="02000403000000000003" pitchFamily="2" charset="77"/>
                <a:ea typeface="Times New Roman"/>
                <a:cs typeface="Times New Roman"/>
                <a:sym typeface="Times New Roman"/>
              </a:rPr>
              <a:t>. </a:t>
            </a:r>
          </a:p>
          <a:p>
            <a:pPr marL="223838" lvl="0" indent="-44450" algn="l" rtl="0">
              <a:lnSpc>
                <a:spcPct val="150000"/>
              </a:lnSpc>
              <a:spcBef>
                <a:spcPts val="0"/>
              </a:spcBef>
              <a:spcAft>
                <a:spcPts val="0"/>
              </a:spcAft>
              <a:buClr>
                <a:schemeClr val="dk1"/>
              </a:buClr>
              <a:buSzPts val="1100"/>
              <a:buFont typeface="Arial"/>
              <a:buNone/>
            </a:pPr>
            <a:r>
              <a:rPr lang="en-GB" dirty="0">
                <a:solidFill>
                  <a:schemeClr val="bg2"/>
                </a:solidFill>
                <a:latin typeface="TheSans 5-Regular" panose="02000403000000000003" pitchFamily="2" charset="77"/>
                <a:ea typeface="Times New Roman"/>
                <a:cs typeface="Times New Roman"/>
                <a:sym typeface="Times New Roman"/>
              </a:rPr>
              <a:t>Si un </a:t>
            </a:r>
            <a:r>
              <a:rPr lang="en-GB" dirty="0" err="1">
                <a:solidFill>
                  <a:schemeClr val="bg2"/>
                </a:solidFill>
                <a:latin typeface="TheSans 5-Regular" panose="02000403000000000003" pitchFamily="2" charset="77"/>
                <a:ea typeface="Times New Roman"/>
                <a:cs typeface="Times New Roman"/>
                <a:sym typeface="Times New Roman"/>
              </a:rPr>
              <a:t>convenio</a:t>
            </a:r>
            <a:r>
              <a:rPr lang="en-GB" dirty="0">
                <a:solidFill>
                  <a:schemeClr val="bg2"/>
                </a:solidFill>
                <a:latin typeface="TheSans 5-Regular" panose="02000403000000000003" pitchFamily="2" charset="77"/>
                <a:ea typeface="Times New Roman"/>
                <a:cs typeface="Times New Roman"/>
                <a:sym typeface="Times New Roman"/>
              </a:rPr>
              <a:t> solo </a:t>
            </a:r>
            <a:r>
              <a:rPr lang="en-GB" dirty="0" err="1">
                <a:solidFill>
                  <a:schemeClr val="bg2"/>
                </a:solidFill>
                <a:latin typeface="TheSans 5-Regular" panose="02000403000000000003" pitchFamily="2" charset="77"/>
                <a:ea typeface="Times New Roman"/>
                <a:cs typeface="Times New Roman"/>
                <a:sym typeface="Times New Roman"/>
              </a:rPr>
              <a:t>tiene</a:t>
            </a:r>
            <a:r>
              <a:rPr lang="en-GB" dirty="0">
                <a:solidFill>
                  <a:schemeClr val="bg2"/>
                </a:solidFill>
                <a:latin typeface="TheSans 5-Regular" panose="02000403000000000003" pitchFamily="2" charset="77"/>
                <a:ea typeface="Times New Roman"/>
                <a:cs typeface="Times New Roman"/>
                <a:sym typeface="Times New Roman"/>
              </a:rPr>
              <a:t> una </a:t>
            </a:r>
            <a:r>
              <a:rPr lang="en-GB" dirty="0" err="1">
                <a:solidFill>
                  <a:schemeClr val="bg2"/>
                </a:solidFill>
                <a:latin typeface="TheSans 5-Regular" panose="02000403000000000003" pitchFamily="2" charset="77"/>
                <a:ea typeface="Times New Roman"/>
                <a:cs typeface="Times New Roman"/>
                <a:sym typeface="Times New Roman"/>
              </a:rPr>
              <a:t>firma</a:t>
            </a:r>
            <a:r>
              <a:rPr lang="en-GB" dirty="0">
                <a:solidFill>
                  <a:schemeClr val="bg2"/>
                </a:solidFill>
                <a:latin typeface="TheSans 5-Regular" panose="02000403000000000003" pitchFamily="2" charset="77"/>
                <a:ea typeface="Times New Roman"/>
                <a:cs typeface="Times New Roman"/>
                <a:sym typeface="Times New Roman"/>
              </a:rPr>
              <a:t> </a:t>
            </a:r>
            <a:r>
              <a:rPr lang="en-GB" b="1" dirty="0">
                <a:solidFill>
                  <a:schemeClr val="bg2"/>
                </a:solidFill>
                <a:latin typeface="TheSans 5-Regular" panose="02000403000000000003" pitchFamily="2" charset="77"/>
                <a:ea typeface="Times New Roman"/>
                <a:cs typeface="Times New Roman"/>
                <a:sym typeface="Times New Roman"/>
              </a:rPr>
              <a:t>NO</a:t>
            </a:r>
            <a:r>
              <a:rPr lang="en-GB" dirty="0">
                <a:solidFill>
                  <a:schemeClr val="bg2"/>
                </a:solidFill>
                <a:latin typeface="TheSans 5-Regular" panose="02000403000000000003" pitchFamily="2" charset="77"/>
                <a:ea typeface="Times New Roman"/>
                <a:cs typeface="Times New Roman"/>
                <a:sym typeface="Times New Roman"/>
              </a:rPr>
              <a:t> es </a:t>
            </a:r>
            <a:r>
              <a:rPr lang="en-GB" dirty="0" err="1">
                <a:solidFill>
                  <a:schemeClr val="bg2"/>
                </a:solidFill>
                <a:latin typeface="TheSans 5-Regular" panose="02000403000000000003" pitchFamily="2" charset="77"/>
                <a:ea typeface="Times New Roman"/>
                <a:cs typeface="Times New Roman"/>
                <a:sym typeface="Times New Roman"/>
              </a:rPr>
              <a:t>válido</a:t>
            </a:r>
            <a:r>
              <a:rPr lang="en-GB" dirty="0">
                <a:solidFill>
                  <a:schemeClr val="bg2"/>
                </a:solidFill>
                <a:latin typeface="TheSans 5-Regular" panose="02000403000000000003" pitchFamily="2" charset="77"/>
                <a:ea typeface="Times New Roman"/>
                <a:cs typeface="Times New Roman"/>
                <a:sym typeface="Times New Roman"/>
              </a:rPr>
              <a:t>. </a:t>
            </a:r>
          </a:p>
        </p:txBody>
      </p:sp>
      <p:sp>
        <p:nvSpPr>
          <p:cNvPr id="11" name="CuadroTexto 10">
            <a:extLst>
              <a:ext uri="{FF2B5EF4-FFF2-40B4-BE49-F238E27FC236}">
                <a16:creationId xmlns:a16="http://schemas.microsoft.com/office/drawing/2014/main" id="{9D494CC1-DC8E-1577-C962-D957F762188E}"/>
              </a:ext>
            </a:extLst>
          </p:cNvPr>
          <p:cNvSpPr txBox="1"/>
          <p:nvPr/>
        </p:nvSpPr>
        <p:spPr>
          <a:xfrm>
            <a:off x="200914" y="2782037"/>
            <a:ext cx="2130354" cy="1363835"/>
          </a:xfrm>
          <a:prstGeom prst="rect">
            <a:avLst/>
          </a:prstGeom>
          <a:noFill/>
        </p:spPr>
        <p:txBody>
          <a:bodyPr wrap="square">
            <a:spAutoFit/>
          </a:bodyPr>
          <a:lstStyle/>
          <a:p>
            <a:r>
              <a:rPr lang="en-GB" sz="6000" b="1" dirty="0">
                <a:solidFill>
                  <a:schemeClr val="bg2"/>
                </a:solidFill>
                <a:latin typeface="TheSerif 7-Bold" panose="02000403000000000003" pitchFamily="2" charset="77"/>
                <a:ea typeface="Times New Roman"/>
                <a:cs typeface="Times New Roman"/>
                <a:sym typeface="Times New Roman"/>
              </a:rPr>
              <a:t>+250 </a:t>
            </a:r>
          </a:p>
          <a:p>
            <a:pPr lvl="0">
              <a:lnSpc>
                <a:spcPct val="115000"/>
              </a:lnSpc>
              <a:buClr>
                <a:schemeClr val="dk1"/>
              </a:buClr>
              <a:buSzPts val="1100"/>
            </a:pPr>
            <a:r>
              <a:rPr lang="en-GB" sz="1000" dirty="0" err="1">
                <a:solidFill>
                  <a:schemeClr val="bg2"/>
                </a:solidFill>
                <a:latin typeface="TheSans 5-Regular" panose="02000403000000000003" pitchFamily="2" charset="77"/>
                <a:ea typeface="Times New Roman"/>
                <a:cs typeface="Times New Roman"/>
                <a:sym typeface="Times New Roman"/>
              </a:rPr>
              <a:t>Convenios</a:t>
            </a:r>
            <a:r>
              <a:rPr lang="en-GB" sz="1000" dirty="0">
                <a:solidFill>
                  <a:schemeClr val="bg2"/>
                </a:solidFill>
                <a:latin typeface="TheSans 5-Regular" panose="02000403000000000003" pitchFamily="2" charset="77"/>
                <a:ea typeface="Times New Roman"/>
                <a:cs typeface="Times New Roman"/>
                <a:sym typeface="Times New Roman"/>
              </a:rPr>
              <a:t> </a:t>
            </a:r>
            <a:r>
              <a:rPr lang="en-GB" sz="1000" dirty="0" err="1">
                <a:solidFill>
                  <a:schemeClr val="bg2"/>
                </a:solidFill>
                <a:latin typeface="TheSans 5-Regular" panose="02000403000000000003" pitchFamily="2" charset="77"/>
                <a:ea typeface="Times New Roman"/>
                <a:cs typeface="Times New Roman"/>
                <a:sym typeface="Times New Roman"/>
              </a:rPr>
              <a:t>internacionales</a:t>
            </a:r>
            <a:r>
              <a:rPr lang="en-GB" sz="1000" dirty="0">
                <a:solidFill>
                  <a:schemeClr val="bg2"/>
                </a:solidFill>
                <a:latin typeface="TheSans 5-Regular" panose="02000403000000000003" pitchFamily="2" charset="77"/>
                <a:ea typeface="Times New Roman"/>
                <a:cs typeface="Times New Roman"/>
                <a:sym typeface="Times New Roman"/>
              </a:rPr>
              <a:t> </a:t>
            </a:r>
            <a:r>
              <a:rPr lang="en-GB" sz="1000" dirty="0" err="1">
                <a:solidFill>
                  <a:schemeClr val="bg2"/>
                </a:solidFill>
                <a:latin typeface="TheSans 5-Regular" panose="02000403000000000003" pitchFamily="2" charset="77"/>
                <a:ea typeface="Times New Roman"/>
                <a:cs typeface="Times New Roman"/>
                <a:sym typeface="Times New Roman"/>
              </a:rPr>
              <a:t>vigentes</a:t>
            </a:r>
            <a:endParaRPr lang="en-GB" sz="1000" dirty="0">
              <a:solidFill>
                <a:schemeClr val="bg2"/>
              </a:solidFill>
              <a:latin typeface="TheSans 5-Regular" panose="02000403000000000003" pitchFamily="2" charset="77"/>
              <a:ea typeface="Times New Roman"/>
              <a:cs typeface="Times New Roman"/>
              <a:sym typeface="Times New Roman"/>
            </a:endParaRPr>
          </a:p>
        </p:txBody>
      </p:sp>
      <p:sp>
        <p:nvSpPr>
          <p:cNvPr id="13" name="CuadroTexto 12">
            <a:extLst>
              <a:ext uri="{FF2B5EF4-FFF2-40B4-BE49-F238E27FC236}">
                <a16:creationId xmlns:a16="http://schemas.microsoft.com/office/drawing/2014/main" id="{1DC0339E-2639-F5BF-6316-939D5145C192}"/>
              </a:ext>
            </a:extLst>
          </p:cNvPr>
          <p:cNvSpPr txBox="1"/>
          <p:nvPr/>
        </p:nvSpPr>
        <p:spPr>
          <a:xfrm>
            <a:off x="2474259" y="2782037"/>
            <a:ext cx="2130354" cy="1186863"/>
          </a:xfrm>
          <a:prstGeom prst="rect">
            <a:avLst/>
          </a:prstGeom>
          <a:noFill/>
        </p:spPr>
        <p:txBody>
          <a:bodyPr wrap="square">
            <a:spAutoFit/>
          </a:bodyPr>
          <a:lstStyle/>
          <a:p>
            <a:r>
              <a:rPr lang="en-GB" sz="6000" b="1" dirty="0">
                <a:solidFill>
                  <a:schemeClr val="bg2"/>
                </a:solidFill>
                <a:latin typeface="TheSerif 7-Bold" panose="02000403000000000003" pitchFamily="2" charset="77"/>
                <a:ea typeface="Times New Roman"/>
                <a:cs typeface="Times New Roman"/>
                <a:sym typeface="Times New Roman"/>
              </a:rPr>
              <a:t>34 </a:t>
            </a:r>
          </a:p>
          <a:p>
            <a:pPr lvl="0">
              <a:lnSpc>
                <a:spcPct val="115000"/>
              </a:lnSpc>
              <a:buClr>
                <a:schemeClr val="dk1"/>
              </a:buClr>
              <a:buSzPts val="1100"/>
            </a:pPr>
            <a:r>
              <a:rPr lang="en-GB" sz="1000" dirty="0" err="1">
                <a:solidFill>
                  <a:schemeClr val="bg2"/>
                </a:solidFill>
                <a:latin typeface="TheSans 5-Regular" panose="02000403000000000003" pitchFamily="2" charset="77"/>
                <a:ea typeface="Times New Roman"/>
                <a:cs typeface="Times New Roman"/>
                <a:sym typeface="Times New Roman"/>
              </a:rPr>
              <a:t>Países</a:t>
            </a:r>
            <a:r>
              <a:rPr lang="en-GB" sz="1000" dirty="0">
                <a:solidFill>
                  <a:schemeClr val="bg2"/>
                </a:solidFill>
                <a:latin typeface="TheSans 5-Regular" panose="02000403000000000003" pitchFamily="2" charset="77"/>
                <a:ea typeface="Times New Roman"/>
                <a:cs typeface="Times New Roman"/>
                <a:sym typeface="Times New Roman"/>
              </a:rPr>
              <a:t>.</a:t>
            </a:r>
          </a:p>
        </p:txBody>
      </p:sp>
      <p:sp>
        <p:nvSpPr>
          <p:cNvPr id="17" name="CuadroTexto 16">
            <a:extLst>
              <a:ext uri="{FF2B5EF4-FFF2-40B4-BE49-F238E27FC236}">
                <a16:creationId xmlns:a16="http://schemas.microsoft.com/office/drawing/2014/main" id="{63B689DC-C11F-5853-3906-1AA867639CD1}"/>
              </a:ext>
            </a:extLst>
          </p:cNvPr>
          <p:cNvSpPr txBox="1"/>
          <p:nvPr/>
        </p:nvSpPr>
        <p:spPr>
          <a:xfrm>
            <a:off x="4675593" y="2782037"/>
            <a:ext cx="2130354" cy="1186863"/>
          </a:xfrm>
          <a:prstGeom prst="rect">
            <a:avLst/>
          </a:prstGeom>
          <a:noFill/>
        </p:spPr>
        <p:txBody>
          <a:bodyPr wrap="square">
            <a:spAutoFit/>
          </a:bodyPr>
          <a:lstStyle/>
          <a:p>
            <a:r>
              <a:rPr lang="en-GB" sz="6000" b="1" dirty="0">
                <a:solidFill>
                  <a:schemeClr val="bg2"/>
                </a:solidFill>
                <a:latin typeface="TheSerif 7-Bold" panose="02000403000000000003" pitchFamily="2" charset="77"/>
                <a:ea typeface="Times New Roman"/>
                <a:cs typeface="Times New Roman"/>
                <a:sym typeface="Times New Roman"/>
              </a:rPr>
              <a:t>122 </a:t>
            </a:r>
          </a:p>
          <a:p>
            <a:pPr lvl="0">
              <a:lnSpc>
                <a:spcPct val="115000"/>
              </a:lnSpc>
              <a:buClr>
                <a:schemeClr val="dk1"/>
              </a:buClr>
              <a:buSzPts val="1100"/>
            </a:pPr>
            <a:r>
              <a:rPr lang="en-GB" sz="1000" dirty="0" err="1">
                <a:solidFill>
                  <a:schemeClr val="bg2"/>
                </a:solidFill>
                <a:latin typeface="TheSans 5-Regular" panose="02000403000000000003" pitchFamily="2" charset="77"/>
                <a:ea typeface="Times New Roman"/>
                <a:cs typeface="Times New Roman"/>
                <a:sym typeface="Times New Roman"/>
              </a:rPr>
              <a:t>Convenios</a:t>
            </a:r>
            <a:r>
              <a:rPr lang="en-GB" sz="1000" dirty="0">
                <a:solidFill>
                  <a:schemeClr val="bg2"/>
                </a:solidFill>
                <a:latin typeface="TheSans 5-Regular" panose="02000403000000000003" pitchFamily="2" charset="77"/>
                <a:ea typeface="Times New Roman"/>
                <a:cs typeface="Times New Roman"/>
                <a:sym typeface="Times New Roman"/>
              </a:rPr>
              <a:t> de </a:t>
            </a:r>
            <a:r>
              <a:rPr lang="en-GB" sz="1000" dirty="0" err="1">
                <a:solidFill>
                  <a:schemeClr val="bg2"/>
                </a:solidFill>
                <a:latin typeface="TheSans 5-Regular" panose="02000403000000000003" pitchFamily="2" charset="77"/>
                <a:ea typeface="Times New Roman"/>
                <a:cs typeface="Times New Roman"/>
                <a:sym typeface="Times New Roman"/>
              </a:rPr>
              <a:t>intercambio</a:t>
            </a:r>
            <a:endParaRPr lang="en-GB" sz="1000" dirty="0">
              <a:solidFill>
                <a:schemeClr val="bg2"/>
              </a:solidFill>
              <a:latin typeface="TheSans 5-Regular" panose="02000403000000000003" pitchFamily="2" charset="77"/>
              <a:ea typeface="Times New Roman"/>
              <a:cs typeface="Times New Roman"/>
              <a:sym typeface="Times New Roman"/>
            </a:endParaRPr>
          </a:p>
        </p:txBody>
      </p:sp>
      <p:sp>
        <p:nvSpPr>
          <p:cNvPr id="18" name="CuadroTexto 17">
            <a:extLst>
              <a:ext uri="{FF2B5EF4-FFF2-40B4-BE49-F238E27FC236}">
                <a16:creationId xmlns:a16="http://schemas.microsoft.com/office/drawing/2014/main" id="{6A910267-20B8-BCDD-8C89-EC74B05AE8D3}"/>
              </a:ext>
            </a:extLst>
          </p:cNvPr>
          <p:cNvSpPr txBox="1"/>
          <p:nvPr/>
        </p:nvSpPr>
        <p:spPr>
          <a:xfrm>
            <a:off x="6696303" y="2782037"/>
            <a:ext cx="2130354" cy="1186863"/>
          </a:xfrm>
          <a:prstGeom prst="rect">
            <a:avLst/>
          </a:prstGeom>
          <a:noFill/>
        </p:spPr>
        <p:txBody>
          <a:bodyPr wrap="square">
            <a:spAutoFit/>
          </a:bodyPr>
          <a:lstStyle/>
          <a:p>
            <a:r>
              <a:rPr lang="en-GB" sz="6000" b="1" dirty="0">
                <a:solidFill>
                  <a:schemeClr val="bg2"/>
                </a:solidFill>
                <a:latin typeface="TheSerif 7-Bold" panose="02000403000000000003" pitchFamily="2" charset="77"/>
                <a:ea typeface="Times New Roman"/>
                <a:cs typeface="Times New Roman"/>
                <a:sym typeface="Times New Roman"/>
              </a:rPr>
              <a:t>63</a:t>
            </a:r>
          </a:p>
          <a:p>
            <a:pPr lvl="0">
              <a:lnSpc>
                <a:spcPct val="115000"/>
              </a:lnSpc>
              <a:buClr>
                <a:schemeClr val="dk1"/>
              </a:buClr>
              <a:buSzPts val="1100"/>
            </a:pPr>
            <a:r>
              <a:rPr lang="en-GB" sz="1000" dirty="0" err="1">
                <a:solidFill>
                  <a:schemeClr val="bg2"/>
                </a:solidFill>
                <a:latin typeface="TheSans 5-Regular" panose="02000403000000000003" pitchFamily="2" charset="77"/>
                <a:ea typeface="Times New Roman"/>
                <a:cs typeface="Times New Roman"/>
                <a:sym typeface="Times New Roman"/>
              </a:rPr>
              <a:t>Convenios</a:t>
            </a:r>
            <a:r>
              <a:rPr lang="en-GB" sz="1000" dirty="0">
                <a:solidFill>
                  <a:schemeClr val="bg2"/>
                </a:solidFill>
                <a:latin typeface="TheSans 5-Regular" panose="02000403000000000003" pitchFamily="2" charset="77"/>
                <a:ea typeface="Times New Roman"/>
                <a:cs typeface="Times New Roman"/>
                <a:sym typeface="Times New Roman"/>
              </a:rPr>
              <a:t> </a:t>
            </a:r>
            <a:r>
              <a:rPr lang="en-GB" sz="1000" dirty="0" err="1">
                <a:solidFill>
                  <a:schemeClr val="bg2"/>
                </a:solidFill>
                <a:latin typeface="TheSans 5-Regular" panose="02000403000000000003" pitchFamily="2" charset="77"/>
                <a:ea typeface="Times New Roman"/>
                <a:cs typeface="Times New Roman"/>
                <a:sym typeface="Times New Roman"/>
              </a:rPr>
              <a:t>firmados</a:t>
            </a:r>
            <a:r>
              <a:rPr lang="en-GB" sz="1000" dirty="0">
                <a:solidFill>
                  <a:schemeClr val="bg2"/>
                </a:solidFill>
                <a:latin typeface="TheSans 5-Regular" panose="02000403000000000003" pitchFamily="2" charset="77"/>
                <a:ea typeface="Times New Roman"/>
                <a:cs typeface="Times New Roman"/>
                <a:sym typeface="Times New Roman"/>
              </a:rPr>
              <a:t> el 2022</a:t>
            </a:r>
          </a:p>
        </p:txBody>
      </p:sp>
      <p:sp>
        <p:nvSpPr>
          <p:cNvPr id="21" name="Elipse 20">
            <a:extLst>
              <a:ext uri="{FF2B5EF4-FFF2-40B4-BE49-F238E27FC236}">
                <a16:creationId xmlns:a16="http://schemas.microsoft.com/office/drawing/2014/main" id="{AD34718E-CCE2-990B-3221-B6283E99E8C4}"/>
              </a:ext>
            </a:extLst>
          </p:cNvPr>
          <p:cNvSpPr/>
          <p:nvPr/>
        </p:nvSpPr>
        <p:spPr>
          <a:xfrm>
            <a:off x="1421044" y="1445831"/>
            <a:ext cx="322786" cy="322786"/>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1</a:t>
            </a:r>
          </a:p>
        </p:txBody>
      </p:sp>
      <p:sp>
        <p:nvSpPr>
          <p:cNvPr id="22" name="Elipse 21">
            <a:extLst>
              <a:ext uri="{FF2B5EF4-FFF2-40B4-BE49-F238E27FC236}">
                <a16:creationId xmlns:a16="http://schemas.microsoft.com/office/drawing/2014/main" id="{12C4FCCC-3402-FC0E-2DAB-9DD497683A85}"/>
              </a:ext>
            </a:extLst>
          </p:cNvPr>
          <p:cNvSpPr/>
          <p:nvPr/>
        </p:nvSpPr>
        <p:spPr>
          <a:xfrm>
            <a:off x="1421044" y="1896699"/>
            <a:ext cx="322786" cy="322786"/>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2</a:t>
            </a:r>
          </a:p>
        </p:txBody>
      </p:sp>
      <p:sp>
        <p:nvSpPr>
          <p:cNvPr id="23" name="Elipse 22">
            <a:extLst>
              <a:ext uri="{FF2B5EF4-FFF2-40B4-BE49-F238E27FC236}">
                <a16:creationId xmlns:a16="http://schemas.microsoft.com/office/drawing/2014/main" id="{73E3A90A-296A-7DCE-9673-9513B4BBF4B4}"/>
              </a:ext>
            </a:extLst>
          </p:cNvPr>
          <p:cNvSpPr/>
          <p:nvPr/>
        </p:nvSpPr>
        <p:spPr>
          <a:xfrm>
            <a:off x="1421044" y="2297858"/>
            <a:ext cx="322786" cy="322786"/>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3</a:t>
            </a:r>
          </a:p>
        </p:txBody>
      </p:sp>
    </p:spTree>
    <p:extLst>
      <p:ext uri="{BB962C8B-B14F-4D97-AF65-F5344CB8AC3E}">
        <p14:creationId xmlns:p14="http://schemas.microsoft.com/office/powerpoint/2010/main" val="167719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1" name="Imagen 10">
            <a:extLst>
              <a:ext uri="{FF2B5EF4-FFF2-40B4-BE49-F238E27FC236}">
                <a16:creationId xmlns:a16="http://schemas.microsoft.com/office/drawing/2014/main" id="{6C5157A7-D62D-3225-A8FD-587AD3111DEB}"/>
              </a:ext>
            </a:extLst>
          </p:cNvPr>
          <p:cNvPicPr>
            <a:picLocks noChangeAspect="1"/>
          </p:cNvPicPr>
          <p:nvPr/>
        </p:nvPicPr>
        <p:blipFill rotWithShape="1">
          <a:blip r:embed="rId3"/>
          <a:srcRect r="3737" b="7219"/>
          <a:stretch/>
        </p:blipFill>
        <p:spPr>
          <a:xfrm>
            <a:off x="1" y="1"/>
            <a:ext cx="8357616" cy="4279392"/>
          </a:xfrm>
          <a:prstGeom prst="rect">
            <a:avLst/>
          </a:prstGeom>
        </p:spPr>
      </p:pic>
      <p:sp>
        <p:nvSpPr>
          <p:cNvPr id="12" name="Rectángulo 11">
            <a:extLst>
              <a:ext uri="{FF2B5EF4-FFF2-40B4-BE49-F238E27FC236}">
                <a16:creationId xmlns:a16="http://schemas.microsoft.com/office/drawing/2014/main" id="{53CB44B1-A5AB-01EA-E8A0-5AB040A46B6D}"/>
              </a:ext>
            </a:extLst>
          </p:cNvPr>
          <p:cNvSpPr/>
          <p:nvPr/>
        </p:nvSpPr>
        <p:spPr>
          <a:xfrm>
            <a:off x="0" y="0"/>
            <a:ext cx="7531179" cy="4279393"/>
          </a:xfrm>
          <a:prstGeom prst="rect">
            <a:avLst/>
          </a:prstGeom>
          <a:gradFill>
            <a:gsLst>
              <a:gs pos="23000">
                <a:schemeClr val="tx1">
                  <a:alpha val="0"/>
                </a:schemeClr>
              </a:gs>
              <a:gs pos="100000">
                <a:schemeClr val="tx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Imagen 1">
            <a:extLst>
              <a:ext uri="{FF2B5EF4-FFF2-40B4-BE49-F238E27FC236}">
                <a16:creationId xmlns:a16="http://schemas.microsoft.com/office/drawing/2014/main" id="{D2A15860-C72E-E258-EA1A-19BF7FDA3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87" y="4436729"/>
            <a:ext cx="1473114" cy="532050"/>
          </a:xfrm>
          <a:prstGeom prst="rect">
            <a:avLst/>
          </a:prstGeom>
        </p:spPr>
      </p:pic>
      <p:pic>
        <p:nvPicPr>
          <p:cNvPr id="4" name="Imagen 3">
            <a:extLst>
              <a:ext uri="{FF2B5EF4-FFF2-40B4-BE49-F238E27FC236}">
                <a16:creationId xmlns:a16="http://schemas.microsoft.com/office/drawing/2014/main" id="{10DC6D0E-8F3E-47FA-7CB0-2EA176F66EAA}"/>
              </a:ext>
            </a:extLst>
          </p:cNvPr>
          <p:cNvPicPr>
            <a:picLocks noChangeAspect="1"/>
          </p:cNvPicPr>
          <p:nvPr/>
        </p:nvPicPr>
        <p:blipFill>
          <a:blip r:embed="rId5"/>
          <a:stretch>
            <a:fillRect/>
          </a:stretch>
        </p:blipFill>
        <p:spPr>
          <a:xfrm>
            <a:off x="311700" y="4436729"/>
            <a:ext cx="1905334" cy="498592"/>
          </a:xfrm>
          <a:prstGeom prst="rect">
            <a:avLst/>
          </a:prstGeom>
        </p:spPr>
      </p:pic>
      <p:sp>
        <p:nvSpPr>
          <p:cNvPr id="7" name="Shape 1255">
            <a:extLst>
              <a:ext uri="{FF2B5EF4-FFF2-40B4-BE49-F238E27FC236}">
                <a16:creationId xmlns:a16="http://schemas.microsoft.com/office/drawing/2014/main" id="{72649D74-2FCC-BD1A-6608-08373874BECE}"/>
              </a:ext>
            </a:extLst>
          </p:cNvPr>
          <p:cNvSpPr/>
          <p:nvPr/>
        </p:nvSpPr>
        <p:spPr>
          <a:xfrm>
            <a:off x="461896" y="640080"/>
            <a:ext cx="5591432" cy="97872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80000"/>
              </a:lnSpc>
              <a:defRPr sz="3600" b="1" spc="69">
                <a:solidFill>
                  <a:srgbClr val="FFFFFF"/>
                </a:solidFill>
                <a:latin typeface="Rockwell"/>
                <a:ea typeface="Rockwell"/>
                <a:cs typeface="Rockwell"/>
                <a:sym typeface="Rockwell"/>
              </a:defRPr>
            </a:lvl1pPr>
          </a:lstStyle>
          <a:p>
            <a:r>
              <a:rPr lang="es-ES" dirty="0"/>
              <a:t>Gestión de convenios internacionales</a:t>
            </a:r>
            <a:endParaRPr lang="es-CL" dirty="0"/>
          </a:p>
        </p:txBody>
      </p:sp>
      <p:sp>
        <p:nvSpPr>
          <p:cNvPr id="8" name="Shape 1256">
            <a:extLst>
              <a:ext uri="{FF2B5EF4-FFF2-40B4-BE49-F238E27FC236}">
                <a16:creationId xmlns:a16="http://schemas.microsoft.com/office/drawing/2014/main" id="{09267955-A6AA-40BC-1838-9A6CA756C5CD}"/>
              </a:ext>
            </a:extLst>
          </p:cNvPr>
          <p:cNvSpPr/>
          <p:nvPr/>
        </p:nvSpPr>
        <p:spPr>
          <a:xfrm>
            <a:off x="480184" y="2948404"/>
            <a:ext cx="2974216" cy="6924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80000"/>
              </a:lnSpc>
              <a:defRPr sz="2800" spc="70">
                <a:solidFill>
                  <a:srgbClr val="FFFFFF"/>
                </a:solidFill>
              </a:defRPr>
            </a:lvl1pPr>
          </a:lstStyle>
          <a:p>
            <a:r>
              <a:rPr lang="es-ES" sz="1800" dirty="0">
                <a:latin typeface="TheSans 4-SemiLight" panose="02000403000000000003" pitchFamily="2" charset="77"/>
              </a:rPr>
              <a:t>Dirección de Relaciones Internacionales</a:t>
            </a:r>
            <a:endParaRPr lang="es-CL" sz="1800" dirty="0">
              <a:latin typeface="TheSans 4-SemiLight" panose="02000403000000000003" pitchFamily="2" charset="77"/>
            </a:endParaRPr>
          </a:p>
          <a:p>
            <a:r>
              <a:rPr lang="es-ES" sz="1200" dirty="0">
                <a:latin typeface="TheSans 4-SemiLight" panose="02000403000000000003" pitchFamily="2" charset="77"/>
              </a:rPr>
              <a:t>Universidad Adolfo Ibáñez</a:t>
            </a:r>
            <a:endParaRPr lang="es-CL" sz="1200" dirty="0">
              <a:latin typeface="TheSans 4-SemiLight" panose="02000403000000000003" pitchFamily="2" charset="77"/>
            </a:endParaRPr>
          </a:p>
        </p:txBody>
      </p:sp>
      <p:pic>
        <p:nvPicPr>
          <p:cNvPr id="16" name="Imagen 15">
            <a:extLst>
              <a:ext uri="{FF2B5EF4-FFF2-40B4-BE49-F238E27FC236}">
                <a16:creationId xmlns:a16="http://schemas.microsoft.com/office/drawing/2014/main" id="{34FA670C-3480-8F8C-FE3D-2CE81F0E3483}"/>
              </a:ext>
            </a:extLst>
          </p:cNvPr>
          <p:cNvPicPr>
            <a:picLocks noChangeAspect="1"/>
          </p:cNvPicPr>
          <p:nvPr/>
        </p:nvPicPr>
        <p:blipFill rotWithShape="1">
          <a:blip r:embed="rId6"/>
          <a:srcRect r="72023"/>
          <a:stretch/>
        </p:blipFill>
        <p:spPr>
          <a:xfrm>
            <a:off x="3883972" y="2417955"/>
            <a:ext cx="1896744" cy="1774104"/>
          </a:xfrm>
          <a:prstGeom prst="rect">
            <a:avLst/>
          </a:prstGeom>
        </p:spPr>
      </p:pic>
    </p:spTree>
    <p:extLst>
      <p:ext uri="{BB962C8B-B14F-4D97-AF65-F5344CB8AC3E}">
        <p14:creationId xmlns:p14="http://schemas.microsoft.com/office/powerpoint/2010/main" val="4018885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9"/>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759E8A61-B6A0-C796-0C0F-9982EB606B54}"/>
              </a:ext>
            </a:extLst>
          </p:cNvPr>
          <p:cNvCxnSpPr>
            <a:cxnSpLocks/>
          </p:cNvCxnSpPr>
          <p:nvPr/>
        </p:nvCxnSpPr>
        <p:spPr>
          <a:xfrm>
            <a:off x="705274" y="544022"/>
            <a:ext cx="8071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0;p14"/>
          <p:cNvSpPr txBox="1">
            <a:spLocks noGrp="1"/>
          </p:cNvSpPr>
          <p:nvPr>
            <p:ph type="title"/>
          </p:nvPr>
        </p:nvSpPr>
        <p:spPr>
          <a:xfrm>
            <a:off x="311700" y="254353"/>
            <a:ext cx="387356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solidFill>
                  <a:schemeClr val="bg1"/>
                </a:solidFill>
                <a:highlight>
                  <a:srgbClr val="E6007E"/>
                </a:highlight>
                <a:latin typeface="TheSerif 8-ExtraBold" panose="02000403000000000003" pitchFamily="2" charset="77"/>
                <a:ea typeface="Times New Roman"/>
                <a:cs typeface="Times New Roman"/>
                <a:sym typeface="Times New Roman"/>
              </a:rPr>
              <a:t>MARCO INSTITUCIONAL </a:t>
            </a:r>
            <a:endParaRPr sz="2400" b="1" dirty="0">
              <a:solidFill>
                <a:schemeClr val="bg1"/>
              </a:solidFill>
              <a:highlight>
                <a:srgbClr val="E6007E"/>
              </a:highlight>
              <a:latin typeface="TheSerif 8-ExtraBold" panose="02000403000000000003" pitchFamily="2" charset="77"/>
            </a:endParaRPr>
          </a:p>
        </p:txBody>
      </p:sp>
      <p:sp>
        <p:nvSpPr>
          <p:cNvPr id="61" name="Google Shape;61;p14"/>
          <p:cNvSpPr txBox="1">
            <a:spLocks noGrp="1"/>
          </p:cNvSpPr>
          <p:nvPr>
            <p:ph type="body" idx="1"/>
          </p:nvPr>
        </p:nvSpPr>
        <p:spPr>
          <a:xfrm>
            <a:off x="311700" y="1017725"/>
            <a:ext cx="8325404" cy="1590721"/>
          </a:xfrm>
          <a:prstGeom prst="rect">
            <a:avLst/>
          </a:prstGeom>
        </p:spPr>
        <p:txBody>
          <a:bodyPr spcFirstLastPara="1" wrap="square" lIns="91425" tIns="91425" rIns="91425" bIns="91425" anchor="t" anchorCtr="0">
            <a:noAutofit/>
          </a:bodyPr>
          <a:lstStyle/>
          <a:p>
            <a:pPr marL="0" indent="0" algn="ctr">
              <a:buNone/>
              <a:defRPr>
                <a:solidFill>
                  <a:srgbClr val="808080"/>
                </a:solidFill>
                <a:latin typeface="TheSans Regular"/>
                <a:ea typeface="TheSans Regular"/>
                <a:cs typeface="TheSans Regular"/>
                <a:sym typeface="TheSans Regular"/>
              </a:defRPr>
            </a:pPr>
            <a:r>
              <a:rPr lang="es-ES" sz="1200" dirty="0"/>
              <a:t>Promover el desarrollo de </a:t>
            </a:r>
            <a:r>
              <a:rPr lang="es-ES" sz="1200" dirty="0">
                <a:solidFill>
                  <a:srgbClr val="ED7D31"/>
                </a:solidFill>
              </a:rPr>
              <a:t>alianzas y redes internacionales</a:t>
            </a:r>
            <a:r>
              <a:rPr lang="es-ES" sz="1200" dirty="0">
                <a:solidFill>
                  <a:srgbClr val="ED7D31"/>
                </a:solidFill>
                <a:ea typeface="TheSans 4-SemiLight"/>
                <a:cs typeface="TheSans 4-SemiLight"/>
                <a:sym typeface="TheSans SemiLight"/>
              </a:rPr>
              <a:t> </a:t>
            </a:r>
            <a:r>
              <a:rPr lang="es-ES" sz="1200" dirty="0">
                <a:ea typeface="TheSans 4-SemiLight"/>
                <a:cs typeface="TheSans 4-SemiLight"/>
                <a:sym typeface="TheSans SemiLight"/>
              </a:rPr>
              <a:t>con instituciones líderes, para fortalecer los objetivos estratégicos de la docencia de pre y postgrado, investigación y vinculación con el medio.</a:t>
            </a:r>
          </a:p>
          <a:p>
            <a:pPr marL="0" indent="0" algn="ctr">
              <a:buNone/>
              <a:defRPr>
                <a:solidFill>
                  <a:srgbClr val="808080"/>
                </a:solidFill>
                <a:latin typeface="TheSans Regular"/>
                <a:ea typeface="TheSans Regular"/>
                <a:cs typeface="TheSans Regular"/>
                <a:sym typeface="TheSans Regular"/>
              </a:defRPr>
            </a:pPr>
            <a:endParaRPr lang="es-ES" sz="1200" dirty="0">
              <a:ea typeface="TheSans 4-SemiLight"/>
              <a:cs typeface="TheSans 4-SemiLight"/>
              <a:sym typeface="TheSans SemiLight"/>
            </a:endParaRPr>
          </a:p>
          <a:p>
            <a:pPr marL="171450" indent="-171450" algn="ctr">
              <a:defRPr>
                <a:solidFill>
                  <a:srgbClr val="808080"/>
                </a:solidFill>
                <a:latin typeface="TheSans Regular"/>
                <a:ea typeface="TheSans Regular"/>
                <a:cs typeface="TheSans Regular"/>
                <a:sym typeface="TheSans Regular"/>
              </a:defRPr>
            </a:pPr>
            <a:r>
              <a:rPr lang="es-ES" sz="1200" dirty="0">
                <a:ea typeface="TheSans 4-SemiLight"/>
                <a:cs typeface="TheSans 4-SemiLight"/>
                <a:sym typeface="TheSans SemiLight"/>
              </a:rPr>
              <a:t>Institucionalidad del proceso de internacionalización en la UAI </a:t>
            </a:r>
          </a:p>
          <a:p>
            <a:pPr marL="171450" indent="-171450" algn="ctr">
              <a:defRPr>
                <a:solidFill>
                  <a:srgbClr val="808080"/>
                </a:solidFill>
                <a:latin typeface="TheSans Regular"/>
                <a:ea typeface="TheSans Regular"/>
                <a:cs typeface="TheSans Regular"/>
                <a:sym typeface="TheSans Regular"/>
              </a:defRPr>
            </a:pPr>
            <a:r>
              <a:rPr lang="es-ES" sz="1200" dirty="0">
                <a:ea typeface="TheSans 4-SemiLight"/>
                <a:cs typeface="TheSans 4-SemiLight"/>
                <a:sym typeface="TheSans SemiLight"/>
              </a:rPr>
              <a:t>Planes de internacionalización Facultades / Escuelas </a:t>
            </a:r>
          </a:p>
          <a:p>
            <a:pPr marL="171450" indent="-171450" algn="ctr">
              <a:defRPr>
                <a:solidFill>
                  <a:srgbClr val="808080"/>
                </a:solidFill>
                <a:latin typeface="TheSans Regular"/>
                <a:ea typeface="TheSans Regular"/>
                <a:cs typeface="TheSans Regular"/>
                <a:sym typeface="TheSans Regular"/>
              </a:defRPr>
            </a:pPr>
            <a:r>
              <a:rPr lang="es-ES" sz="1200" dirty="0">
                <a:ea typeface="TheSans 4-SemiLight"/>
                <a:cs typeface="TheSans 4-SemiLight"/>
                <a:sym typeface="TheSans SemiLight"/>
              </a:rPr>
              <a:t>Data internacional</a:t>
            </a:r>
          </a:p>
          <a:p>
            <a:pPr marL="0" lvl="0" indent="0" algn="l" rtl="0">
              <a:spcBef>
                <a:spcPts val="0"/>
              </a:spcBef>
              <a:spcAft>
                <a:spcPts val="0"/>
              </a:spcAft>
              <a:buNone/>
            </a:pPr>
            <a:endParaRPr sz="1100" dirty="0">
              <a:latin typeface="TheSans 5-Regular" panose="02000403000000000003" pitchFamily="2" charset="77"/>
            </a:endParaRPr>
          </a:p>
        </p:txBody>
      </p:sp>
      <p:pic>
        <p:nvPicPr>
          <p:cNvPr id="22" name="Marcador de posición de imagen 27" descr="Marcador de posición de imagen 27">
            <a:extLst>
              <a:ext uri="{FF2B5EF4-FFF2-40B4-BE49-F238E27FC236}">
                <a16:creationId xmlns:a16="http://schemas.microsoft.com/office/drawing/2014/main" id="{1C1E2D96-E82F-8145-8AB9-862B784937E9}"/>
              </a:ext>
            </a:extLst>
          </p:cNvPr>
          <p:cNvPicPr>
            <a:picLocks noChangeAspect="1"/>
          </p:cNvPicPr>
          <p:nvPr/>
        </p:nvPicPr>
        <p:blipFill>
          <a:blip r:embed="rId3"/>
          <a:stretch>
            <a:fillRect/>
          </a:stretch>
        </p:blipFill>
        <p:spPr>
          <a:xfrm>
            <a:off x="2851477" y="2799118"/>
            <a:ext cx="3245850" cy="17516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65"/>
        <p:cNvGrpSpPr/>
        <p:nvPr/>
      </p:nvGrpSpPr>
      <p:grpSpPr>
        <a:xfrm>
          <a:off x="0" y="0"/>
          <a:ext cx="0" cy="0"/>
          <a:chOff x="0" y="0"/>
          <a:chExt cx="0" cy="0"/>
        </a:xfrm>
      </p:grpSpPr>
      <p:sp>
        <p:nvSpPr>
          <p:cNvPr id="67" name="Google Shape;67;p15"/>
          <p:cNvSpPr txBox="1">
            <a:spLocks noGrp="1"/>
          </p:cNvSpPr>
          <p:nvPr>
            <p:ph type="body" idx="1"/>
          </p:nvPr>
        </p:nvSpPr>
        <p:spPr>
          <a:xfrm>
            <a:off x="5962721" y="2718771"/>
            <a:ext cx="2464435" cy="1641701"/>
          </a:xfrm>
          <a:prstGeom prst="rect">
            <a:avLst/>
          </a:prstGeom>
        </p:spPr>
        <p:txBody>
          <a:bodyPr spcFirstLastPara="1" wrap="square" lIns="91425" tIns="91425" rIns="91425" bIns="91425" anchor="t" anchorCtr="0">
            <a:normAutofit fontScale="85000" lnSpcReduction="10000"/>
          </a:bodyPr>
          <a:lstStyle/>
          <a:p>
            <a:pPr marL="171450" indent="-171450">
              <a:buFont typeface="Arial" panose="020B0604020202020204" pitchFamily="34" charset="0"/>
              <a:buChar char="•"/>
            </a:pPr>
            <a:r>
              <a:rPr lang="en-GB" sz="1200" dirty="0" err="1">
                <a:solidFill>
                  <a:schemeClr val="dk1"/>
                </a:solidFill>
                <a:latin typeface="TheSans 5-Regular" panose="02000403000000000003" pitchFamily="2" charset="77"/>
                <a:ea typeface="Times New Roman"/>
                <a:cs typeface="Times New Roman"/>
                <a:sym typeface="Times New Roman"/>
              </a:rPr>
              <a:t>Proceso</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levantamiento</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información</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convenios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vigentes</a:t>
            </a:r>
            <a:endParaRPr lang="en-GB" sz="1200" dirty="0">
              <a:solidFill>
                <a:schemeClr val="dk1"/>
              </a:solidFill>
              <a:latin typeface="TheSans 5-Regular" panose="02000403000000000003" pitchFamily="2" charset="77"/>
              <a:ea typeface="Times New Roman"/>
              <a:cs typeface="Times New Roman"/>
              <a:sym typeface="Times New Roman"/>
            </a:endParaRPr>
          </a:p>
          <a:p>
            <a:pPr marL="171450" indent="-171450">
              <a:buFont typeface="Arial" panose="020B0604020202020204" pitchFamily="34" charset="0"/>
              <a:buChar char="•"/>
            </a:pPr>
            <a:r>
              <a:rPr lang="en-GB" sz="1200" dirty="0" err="1">
                <a:solidFill>
                  <a:schemeClr val="dk1"/>
                </a:solidFill>
                <a:latin typeface="TheSans 5-Regular" panose="02000403000000000003" pitchFamily="2" charset="77"/>
                <a:ea typeface="Times New Roman"/>
                <a:cs typeface="Times New Roman"/>
                <a:sym typeface="Times New Roman"/>
              </a:rPr>
              <a:t>Coordinación</a:t>
            </a:r>
            <a:r>
              <a:rPr lang="en-GB" sz="1200" dirty="0">
                <a:solidFill>
                  <a:schemeClr val="dk1"/>
                </a:solidFill>
                <a:latin typeface="TheSans 5-Regular" panose="02000403000000000003" pitchFamily="2" charset="77"/>
                <a:ea typeface="Times New Roman"/>
                <a:cs typeface="Times New Roman"/>
                <a:sym typeface="Times New Roman"/>
              </a:rPr>
              <a:t> a </a:t>
            </a:r>
            <a:r>
              <a:rPr lang="en-GB" sz="1200" dirty="0" err="1">
                <a:solidFill>
                  <a:schemeClr val="dk1"/>
                </a:solidFill>
                <a:latin typeface="TheSans 5-Regular" panose="02000403000000000003" pitchFamily="2" charset="77"/>
                <a:ea typeface="Times New Roman"/>
                <a:cs typeface="Times New Roman"/>
                <a:sym typeface="Times New Roman"/>
              </a:rPr>
              <a:t>través</a:t>
            </a:r>
            <a:r>
              <a:rPr lang="en-GB" sz="1200" dirty="0">
                <a:solidFill>
                  <a:schemeClr val="dk1"/>
                </a:solidFill>
                <a:latin typeface="TheSans 5-Regular" panose="02000403000000000003" pitchFamily="2" charset="77"/>
                <a:ea typeface="Times New Roman"/>
                <a:cs typeface="Times New Roman"/>
                <a:sym typeface="Times New Roman"/>
              </a:rPr>
              <a:t> de la </a:t>
            </a:r>
            <a:r>
              <a:rPr lang="en-GB" sz="1200" dirty="0" err="1">
                <a:solidFill>
                  <a:schemeClr val="dk1"/>
                </a:solidFill>
                <a:latin typeface="TheSans 5-Regular" panose="02000403000000000003" pitchFamily="2" charset="77"/>
                <a:ea typeface="Times New Roman"/>
                <a:cs typeface="Times New Roman"/>
                <a:sym typeface="Times New Roman"/>
              </a:rPr>
              <a:t>Dirección</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Relaciones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Internacionales</a:t>
            </a:r>
            <a:r>
              <a:rPr lang="en-GB" sz="1200" dirty="0">
                <a:solidFill>
                  <a:schemeClr val="dk1"/>
                </a:solidFill>
                <a:latin typeface="TheSans 5-Regular" panose="02000403000000000003" pitchFamily="2" charset="77"/>
                <a:ea typeface="Times New Roman"/>
                <a:cs typeface="Times New Roman"/>
                <a:sym typeface="Times New Roman"/>
              </a:rPr>
              <a:t> del </a:t>
            </a:r>
            <a:r>
              <a:rPr lang="en-GB" sz="1200" dirty="0" err="1">
                <a:solidFill>
                  <a:schemeClr val="dk1"/>
                </a:solidFill>
                <a:latin typeface="TheSans 5-Regular" panose="02000403000000000003" pitchFamily="2" charset="77"/>
                <a:ea typeface="Times New Roman"/>
                <a:cs typeface="Times New Roman"/>
                <a:sym typeface="Times New Roman"/>
              </a:rPr>
              <a:t>proceso</a:t>
            </a:r>
            <a:r>
              <a:rPr lang="en-GB" sz="1200" dirty="0">
                <a:solidFill>
                  <a:schemeClr val="dk1"/>
                </a:solidFill>
                <a:latin typeface="TheSans 5-Regular" panose="02000403000000000003" pitchFamily="2" charset="77"/>
                <a:ea typeface="Times New Roman"/>
                <a:cs typeface="Times New Roman"/>
                <a:sym typeface="Times New Roman"/>
              </a:rPr>
              <a:t> formal de </a:t>
            </a:r>
            <a:r>
              <a:rPr lang="en-GB" sz="1200" dirty="0" err="1">
                <a:solidFill>
                  <a:schemeClr val="dk1"/>
                </a:solidFill>
                <a:latin typeface="TheSans 5-Regular" panose="02000403000000000003" pitchFamily="2" charset="77"/>
                <a:ea typeface="Times New Roman"/>
                <a:cs typeface="Times New Roman"/>
                <a:sym typeface="Times New Roman"/>
              </a:rPr>
              <a:t>tramitación</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en</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coordinación</a:t>
            </a:r>
            <a:r>
              <a:rPr lang="en-GB" sz="1200" dirty="0">
                <a:solidFill>
                  <a:schemeClr val="dk1"/>
                </a:solidFill>
                <a:latin typeface="TheSans 5-Regular" panose="02000403000000000003" pitchFamily="2" charset="77"/>
                <a:ea typeface="Times New Roman"/>
                <a:cs typeface="Times New Roman"/>
                <a:sym typeface="Times New Roman"/>
              </a:rPr>
              <a:t> con la </a:t>
            </a:r>
            <a:r>
              <a:rPr lang="en-GB" sz="1200" dirty="0" err="1">
                <a:solidFill>
                  <a:schemeClr val="dk1"/>
                </a:solidFill>
                <a:latin typeface="TheSans 5-Regular" panose="02000403000000000003" pitchFamily="2" charset="77"/>
                <a:ea typeface="Times New Roman"/>
                <a:cs typeface="Times New Roman"/>
                <a:sym typeface="Times New Roman"/>
              </a:rPr>
              <a:t>Dirección</a:t>
            </a:r>
            <a:r>
              <a:rPr lang="en-GB" sz="1200" dirty="0">
                <a:solidFill>
                  <a:schemeClr val="dk1"/>
                </a:solidFill>
                <a:latin typeface="TheSans 5-Regular" panose="02000403000000000003" pitchFamily="2" charset="77"/>
                <a:ea typeface="Times New Roman"/>
                <a:cs typeface="Times New Roman"/>
                <a:sym typeface="Times New Roman"/>
              </a:rPr>
              <a:t> Legal</a:t>
            </a:r>
          </a:p>
          <a:p>
            <a:pPr marL="171450" indent="-171450">
              <a:buFont typeface="Arial" panose="020B0604020202020204" pitchFamily="34" charset="0"/>
              <a:buChar char="•"/>
            </a:pPr>
            <a:r>
              <a:rPr lang="en-GB" sz="1200" dirty="0" err="1">
                <a:solidFill>
                  <a:schemeClr val="dk1"/>
                </a:solidFill>
                <a:latin typeface="TheSans 5-Regular" panose="02000403000000000003" pitchFamily="2" charset="77"/>
                <a:ea typeface="Times New Roman"/>
                <a:cs typeface="Times New Roman"/>
                <a:sym typeface="Times New Roman"/>
              </a:rPr>
              <a:t>Proceso</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tramitación</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comité</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internacional</a:t>
            </a:r>
            <a:r>
              <a:rPr lang="en-GB" sz="1200" dirty="0">
                <a:solidFill>
                  <a:schemeClr val="dk1"/>
                </a:solidFill>
                <a:latin typeface="TheSans 5-Regular" panose="02000403000000000003" pitchFamily="2" charset="77"/>
                <a:ea typeface="Times New Roman"/>
                <a:cs typeface="Times New Roman"/>
                <a:sym typeface="Times New Roman"/>
              </a:rPr>
              <a:t>-canal de </a:t>
            </a:r>
            <a:r>
              <a:rPr lang="en-GB" sz="1200" dirty="0" err="1">
                <a:solidFill>
                  <a:schemeClr val="dk1"/>
                </a:solidFill>
                <a:latin typeface="TheSans 5-Regular" panose="02000403000000000003" pitchFamily="2" charset="77"/>
                <a:ea typeface="Times New Roman"/>
                <a:cs typeface="Times New Roman"/>
                <a:sym typeface="Times New Roman"/>
              </a:rPr>
              <a:t>comunicación</a:t>
            </a:r>
            <a:r>
              <a:rPr lang="en-GB" sz="1200" dirty="0">
                <a:solidFill>
                  <a:schemeClr val="dk1"/>
                </a:solidFill>
                <a:latin typeface="TheSans 5-Regular" panose="02000403000000000003" pitchFamily="2" charset="77"/>
                <a:ea typeface="Times New Roman"/>
                <a:cs typeface="Times New Roman"/>
                <a:sym typeface="Times New Roman"/>
              </a:rPr>
              <a:t>.</a:t>
            </a:r>
          </a:p>
          <a:p>
            <a:pPr marL="0" lvl="0" indent="0" algn="l" rtl="0">
              <a:spcBef>
                <a:spcPts val="0"/>
              </a:spcBef>
              <a:spcAft>
                <a:spcPts val="0"/>
              </a:spcAft>
              <a:buNone/>
            </a:pPr>
            <a:endParaRPr sz="1200" dirty="0">
              <a:solidFill>
                <a:schemeClr val="dk1"/>
              </a:solidFill>
              <a:latin typeface="TheSans 5-Regular" panose="02000403000000000003" pitchFamily="2" charset="77"/>
              <a:ea typeface="Times New Roman"/>
              <a:cs typeface="Times New Roman"/>
              <a:sym typeface="Times New Roman"/>
            </a:endParaRPr>
          </a:p>
          <a:p>
            <a:pPr marL="0" lvl="0" indent="0" algn="l" rtl="0">
              <a:spcBef>
                <a:spcPts val="0"/>
              </a:spcBef>
              <a:spcAft>
                <a:spcPts val="0"/>
              </a:spcAft>
              <a:buNone/>
            </a:pPr>
            <a:endParaRPr sz="1200" dirty="0">
              <a:latin typeface="TheSans 5-Regular" panose="02000403000000000003" pitchFamily="2" charset="77"/>
            </a:endParaRPr>
          </a:p>
        </p:txBody>
      </p:sp>
      <p:cxnSp>
        <p:nvCxnSpPr>
          <p:cNvPr id="4" name="Conector recto 3">
            <a:extLst>
              <a:ext uri="{FF2B5EF4-FFF2-40B4-BE49-F238E27FC236}">
                <a16:creationId xmlns:a16="http://schemas.microsoft.com/office/drawing/2014/main" id="{9548B930-1755-0C1D-40C3-5FB818BFF868}"/>
              </a:ext>
            </a:extLst>
          </p:cNvPr>
          <p:cNvCxnSpPr>
            <a:cxnSpLocks/>
          </p:cNvCxnSpPr>
          <p:nvPr/>
        </p:nvCxnSpPr>
        <p:spPr>
          <a:xfrm>
            <a:off x="409671" y="734694"/>
            <a:ext cx="8227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Google Shape;60;p14">
            <a:extLst>
              <a:ext uri="{FF2B5EF4-FFF2-40B4-BE49-F238E27FC236}">
                <a16:creationId xmlns:a16="http://schemas.microsoft.com/office/drawing/2014/main" id="{4B347D03-83E9-1A71-85AC-C5ABCD4EA9B2}"/>
              </a:ext>
            </a:extLst>
          </p:cNvPr>
          <p:cNvSpPr txBox="1">
            <a:spLocks noGrp="1"/>
          </p:cNvSpPr>
          <p:nvPr>
            <p:ph type="title"/>
          </p:nvPr>
        </p:nvSpPr>
        <p:spPr>
          <a:xfrm>
            <a:off x="311699" y="445025"/>
            <a:ext cx="487836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solidFill>
                  <a:schemeClr val="bg1"/>
                </a:solidFill>
                <a:highlight>
                  <a:srgbClr val="FF6500"/>
                </a:highlight>
                <a:latin typeface="TheSerif 8-ExtraBold" panose="02000403000000000003" pitchFamily="2" charset="77"/>
                <a:ea typeface="Times New Roman"/>
                <a:cs typeface="Times New Roman"/>
                <a:sym typeface="Times New Roman"/>
              </a:rPr>
              <a:t>CONTEXTO INSTITUCIONAL</a:t>
            </a:r>
            <a:endParaRPr sz="2400" b="1" dirty="0">
              <a:solidFill>
                <a:schemeClr val="bg1"/>
              </a:solidFill>
              <a:highlight>
                <a:srgbClr val="FF6500"/>
              </a:highlight>
              <a:latin typeface="TheSerif 8-ExtraBold" panose="02000403000000000003" pitchFamily="2" charset="77"/>
            </a:endParaRPr>
          </a:p>
        </p:txBody>
      </p:sp>
      <p:sp>
        <p:nvSpPr>
          <p:cNvPr id="9" name="CuadroTexto 8">
            <a:extLst>
              <a:ext uri="{FF2B5EF4-FFF2-40B4-BE49-F238E27FC236}">
                <a16:creationId xmlns:a16="http://schemas.microsoft.com/office/drawing/2014/main" id="{850120C7-37A0-AB34-F1E5-8B4AE65FE32D}"/>
              </a:ext>
            </a:extLst>
          </p:cNvPr>
          <p:cNvSpPr txBox="1"/>
          <p:nvPr/>
        </p:nvSpPr>
        <p:spPr>
          <a:xfrm>
            <a:off x="431588" y="2420413"/>
            <a:ext cx="2328968" cy="2585323"/>
          </a:xfrm>
          <a:prstGeom prst="rect">
            <a:avLst/>
          </a:prstGeom>
          <a:noFill/>
        </p:spPr>
        <p:txBody>
          <a:bodyPr wrap="square">
            <a:spAutoFit/>
          </a:bodyPr>
          <a:lstStyle/>
          <a:p>
            <a:pPr marL="0" lvl="0" indent="0" algn="ctr" rtl="0">
              <a:spcBef>
                <a:spcPts val="0"/>
              </a:spcBef>
              <a:spcAft>
                <a:spcPts val="0"/>
              </a:spcAft>
              <a:buNone/>
            </a:pPr>
            <a:r>
              <a:rPr lang="en-GB" sz="1200" b="1" dirty="0">
                <a:solidFill>
                  <a:schemeClr val="dk1"/>
                </a:solidFill>
                <a:latin typeface="TheSans 5-Regular" panose="02000403000000000003" pitchFamily="2" charset="77"/>
                <a:ea typeface="Times New Roman"/>
                <a:cs typeface="Times New Roman"/>
                <a:sym typeface="Times New Roman"/>
              </a:rPr>
              <a:t>2018</a:t>
            </a:r>
            <a:r>
              <a:rPr lang="en-GB" sz="1200" dirty="0">
                <a:solidFill>
                  <a:schemeClr val="dk1"/>
                </a:solidFill>
                <a:latin typeface="TheSans 5-Regular" panose="02000403000000000003" pitchFamily="2" charset="77"/>
                <a:ea typeface="Times New Roman"/>
                <a:cs typeface="Times New Roman"/>
                <a:sym typeface="Times New Roman"/>
              </a:rPr>
              <a:t> </a:t>
            </a:r>
          </a:p>
          <a:p>
            <a:pPr marL="0" lvl="0" indent="0" algn="ctr" rtl="0">
              <a:spcBef>
                <a:spcPts val="0"/>
              </a:spcBef>
              <a:spcAft>
                <a:spcPts val="0"/>
              </a:spcAft>
              <a:buNone/>
            </a:pPr>
            <a:r>
              <a:rPr lang="en-GB" sz="1200" dirty="0" err="1">
                <a:solidFill>
                  <a:schemeClr val="dk1"/>
                </a:solidFill>
                <a:latin typeface="TheSans 5-Regular" panose="02000403000000000003" pitchFamily="2" charset="77"/>
                <a:ea typeface="Times New Roman"/>
                <a:cs typeface="Times New Roman"/>
                <a:sym typeface="Times New Roman"/>
              </a:rPr>
              <a:t>Dirección</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Relaciones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Internacionales</a:t>
            </a:r>
            <a:r>
              <a:rPr lang="en-GB" sz="1200" dirty="0">
                <a:solidFill>
                  <a:schemeClr val="dk1"/>
                </a:solidFill>
                <a:latin typeface="TheSans 5-Regular" panose="02000403000000000003" pitchFamily="2" charset="77"/>
                <a:ea typeface="Times New Roman"/>
                <a:cs typeface="Times New Roman"/>
                <a:sym typeface="Times New Roman"/>
              </a:rPr>
              <a:t> solo </a:t>
            </a:r>
            <a:r>
              <a:rPr lang="en-GB" sz="1200" dirty="0" err="1">
                <a:solidFill>
                  <a:schemeClr val="dk1"/>
                </a:solidFill>
                <a:latin typeface="TheSans 5-Regular" panose="02000403000000000003" pitchFamily="2" charset="77"/>
                <a:ea typeface="Times New Roman"/>
                <a:cs typeface="Times New Roman"/>
                <a:sym typeface="Times New Roman"/>
              </a:rPr>
              <a:t>responsable</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convenios</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intercambio</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estudiantil</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pregrado</a:t>
            </a:r>
            <a:r>
              <a:rPr lang="en-GB" sz="1200" dirty="0">
                <a:solidFill>
                  <a:schemeClr val="dk1"/>
                </a:solidFill>
                <a:latin typeface="TheSans 5-Regular" panose="02000403000000000003" pitchFamily="2" charset="77"/>
                <a:ea typeface="Times New Roman"/>
                <a:cs typeface="Times New Roman"/>
                <a:sym typeface="Times New Roman"/>
              </a:rPr>
              <a:t>. </a:t>
            </a:r>
          </a:p>
          <a:p>
            <a:pPr marL="0" lvl="0" indent="0" algn="l" rtl="0">
              <a:spcBef>
                <a:spcPts val="0"/>
              </a:spcBef>
              <a:spcAft>
                <a:spcPts val="0"/>
              </a:spcAft>
              <a:buNone/>
            </a:pPr>
            <a:endParaRPr lang="en-GB" sz="1200" dirty="0">
              <a:solidFill>
                <a:schemeClr val="dk1"/>
              </a:solidFill>
              <a:latin typeface="TheSans 5-Regular" panose="02000403000000000003" pitchFamily="2" charset="77"/>
              <a:ea typeface="Times New Roman"/>
              <a:cs typeface="Times New Roman"/>
              <a:sym typeface="Times New Roman"/>
            </a:endParaRPr>
          </a:p>
          <a:p>
            <a:pPr marL="171450" lvl="0" indent="-171450" algn="l" rtl="0">
              <a:spcBef>
                <a:spcPts val="0"/>
              </a:spcBef>
              <a:spcAft>
                <a:spcPts val="0"/>
              </a:spcAft>
              <a:buFont typeface="Arial" panose="020B0604020202020204" pitchFamily="34" charset="0"/>
              <a:buChar char="•"/>
            </a:pPr>
            <a:r>
              <a:rPr lang="en-GB" sz="900" i="1" dirty="0" err="1">
                <a:solidFill>
                  <a:schemeClr val="dk1"/>
                </a:solidFill>
                <a:latin typeface="TheSans 5-Regular" panose="02000403000000000003" pitchFamily="2" charset="77"/>
                <a:ea typeface="Times New Roman"/>
                <a:cs typeface="Times New Roman"/>
                <a:sym typeface="Times New Roman"/>
              </a:rPr>
              <a:t>Desinformación</a:t>
            </a:r>
            <a:r>
              <a:rPr lang="en-GB" sz="900" i="1" dirty="0">
                <a:solidFill>
                  <a:schemeClr val="dk1"/>
                </a:solidFill>
                <a:latin typeface="TheSans 5-Regular" panose="02000403000000000003" pitchFamily="2" charset="77"/>
                <a:ea typeface="Times New Roman"/>
                <a:cs typeface="Times New Roman"/>
                <a:sym typeface="Times New Roman"/>
              </a:rPr>
              <a:t> </a:t>
            </a:r>
            <a:r>
              <a:rPr lang="en-GB" sz="900" i="1" dirty="0" err="1">
                <a:solidFill>
                  <a:schemeClr val="dk1"/>
                </a:solidFill>
                <a:latin typeface="TheSans 5-Regular" panose="02000403000000000003" pitchFamily="2" charset="77"/>
                <a:ea typeface="Times New Roman"/>
                <a:cs typeface="Times New Roman"/>
                <a:sym typeface="Times New Roman"/>
              </a:rPr>
              <a:t>académica</a:t>
            </a:r>
            <a:r>
              <a:rPr lang="en-GB" sz="900" i="1" dirty="0">
                <a:solidFill>
                  <a:schemeClr val="dk1"/>
                </a:solidFill>
                <a:latin typeface="TheSans 5-Regular" panose="02000403000000000003" pitchFamily="2" charset="77"/>
                <a:ea typeface="Times New Roman"/>
                <a:cs typeface="Times New Roman"/>
                <a:sym typeface="Times New Roman"/>
              </a:rPr>
              <a:t> de </a:t>
            </a:r>
            <a:r>
              <a:rPr lang="en-GB" sz="900" i="1" dirty="0" err="1">
                <a:solidFill>
                  <a:schemeClr val="dk1"/>
                </a:solidFill>
                <a:latin typeface="TheSans 5-Regular" panose="02000403000000000003" pitchFamily="2" charset="77"/>
                <a:ea typeface="Times New Roman"/>
                <a:cs typeface="Times New Roman"/>
                <a:sym typeface="Times New Roman"/>
              </a:rPr>
              <a:t>convenios</a:t>
            </a:r>
            <a:r>
              <a:rPr lang="en-GB" sz="900" i="1" dirty="0">
                <a:solidFill>
                  <a:schemeClr val="dk1"/>
                </a:solidFill>
                <a:latin typeface="TheSans 5-Regular" panose="02000403000000000003" pitchFamily="2" charset="77"/>
                <a:ea typeface="Times New Roman"/>
                <a:cs typeface="Times New Roman"/>
                <a:sym typeface="Times New Roman"/>
              </a:rPr>
              <a:t> </a:t>
            </a:r>
          </a:p>
          <a:p>
            <a:pPr marL="171450" lvl="0" indent="-171450" algn="l" rtl="0">
              <a:spcBef>
                <a:spcPts val="0"/>
              </a:spcBef>
              <a:spcAft>
                <a:spcPts val="0"/>
              </a:spcAft>
              <a:buFont typeface="Arial" panose="020B0604020202020204" pitchFamily="34" charset="0"/>
              <a:buChar char="•"/>
            </a:pPr>
            <a:r>
              <a:rPr lang="en-GB" sz="900" i="1" dirty="0" err="1">
                <a:solidFill>
                  <a:schemeClr val="dk1"/>
                </a:solidFill>
                <a:latin typeface="TheSans 5-Regular" panose="02000403000000000003" pitchFamily="2" charset="77"/>
                <a:ea typeface="Times New Roman"/>
                <a:cs typeface="Times New Roman"/>
                <a:sym typeface="Times New Roman"/>
              </a:rPr>
              <a:t>Iniciativas</a:t>
            </a:r>
            <a:r>
              <a:rPr lang="en-GB" sz="900" i="1" dirty="0">
                <a:solidFill>
                  <a:schemeClr val="dk1"/>
                </a:solidFill>
                <a:latin typeface="TheSans 5-Regular" panose="02000403000000000003" pitchFamily="2" charset="77"/>
                <a:ea typeface="Times New Roman"/>
                <a:cs typeface="Times New Roman"/>
                <a:sym typeface="Times New Roman"/>
              </a:rPr>
              <a:t> </a:t>
            </a:r>
            <a:r>
              <a:rPr lang="en-GB" sz="900" i="1" dirty="0" err="1">
                <a:solidFill>
                  <a:schemeClr val="dk1"/>
                </a:solidFill>
                <a:latin typeface="TheSans 5-Regular" panose="02000403000000000003" pitchFamily="2" charset="77"/>
                <a:ea typeface="Times New Roman"/>
                <a:cs typeface="Times New Roman"/>
                <a:sym typeface="Times New Roman"/>
              </a:rPr>
              <a:t>internacionales</a:t>
            </a:r>
            <a:r>
              <a:rPr lang="en-GB" sz="900" i="1" dirty="0">
                <a:solidFill>
                  <a:schemeClr val="dk1"/>
                </a:solidFill>
                <a:latin typeface="TheSans 5-Regular" panose="02000403000000000003" pitchFamily="2" charset="77"/>
                <a:ea typeface="Times New Roman"/>
                <a:cs typeface="Times New Roman"/>
                <a:sym typeface="Times New Roman"/>
              </a:rPr>
              <a:t> sin </a:t>
            </a:r>
            <a:r>
              <a:rPr lang="en-GB" sz="900" i="1" dirty="0" err="1">
                <a:solidFill>
                  <a:schemeClr val="dk1"/>
                </a:solidFill>
                <a:latin typeface="TheSans 5-Regular" panose="02000403000000000003" pitchFamily="2" charset="77"/>
                <a:ea typeface="Times New Roman"/>
                <a:cs typeface="Times New Roman"/>
                <a:sym typeface="Times New Roman"/>
              </a:rPr>
              <a:t>el</a:t>
            </a:r>
            <a:r>
              <a:rPr lang="en-GB" sz="900" i="1" dirty="0">
                <a:solidFill>
                  <a:schemeClr val="dk1"/>
                </a:solidFill>
                <a:latin typeface="TheSans 5-Regular" panose="02000403000000000003" pitchFamily="2" charset="77"/>
                <a:ea typeface="Times New Roman"/>
                <a:cs typeface="Times New Roman"/>
                <a:sym typeface="Times New Roman"/>
              </a:rPr>
              <a:t> </a:t>
            </a:r>
            <a:r>
              <a:rPr lang="en-GB" sz="900" i="1" dirty="0" err="1">
                <a:solidFill>
                  <a:schemeClr val="dk1"/>
                </a:solidFill>
                <a:latin typeface="TheSans 5-Regular" panose="02000403000000000003" pitchFamily="2" charset="77"/>
                <a:ea typeface="Times New Roman"/>
                <a:cs typeface="Times New Roman"/>
                <a:sym typeface="Times New Roman"/>
              </a:rPr>
              <a:t>debido</a:t>
            </a:r>
            <a:r>
              <a:rPr lang="en-GB" sz="900" i="1" dirty="0">
                <a:solidFill>
                  <a:schemeClr val="dk1"/>
                </a:solidFill>
                <a:latin typeface="TheSans 5-Regular" panose="02000403000000000003" pitchFamily="2" charset="77"/>
                <a:ea typeface="Times New Roman"/>
                <a:cs typeface="Times New Roman"/>
                <a:sym typeface="Times New Roman"/>
              </a:rPr>
              <a:t> </a:t>
            </a:r>
            <a:r>
              <a:rPr lang="en-GB" sz="900" i="1" dirty="0" err="1">
                <a:solidFill>
                  <a:schemeClr val="dk1"/>
                </a:solidFill>
                <a:latin typeface="TheSans 5-Regular" panose="02000403000000000003" pitchFamily="2" charset="77"/>
                <a:ea typeface="Times New Roman"/>
                <a:cs typeface="Times New Roman"/>
                <a:sym typeface="Times New Roman"/>
              </a:rPr>
              <a:t>respaldo</a:t>
            </a:r>
            <a:r>
              <a:rPr lang="en-GB" sz="900" i="1" dirty="0">
                <a:solidFill>
                  <a:schemeClr val="dk1"/>
                </a:solidFill>
                <a:latin typeface="TheSans 5-Regular" panose="02000403000000000003" pitchFamily="2" charset="77"/>
                <a:ea typeface="Times New Roman"/>
                <a:cs typeface="Times New Roman"/>
                <a:sym typeface="Times New Roman"/>
              </a:rPr>
              <a:t> </a:t>
            </a:r>
            <a:r>
              <a:rPr lang="en-GB" sz="900" i="1" dirty="0" err="1">
                <a:solidFill>
                  <a:schemeClr val="dk1"/>
                </a:solidFill>
                <a:latin typeface="TheSans 5-Regular" panose="02000403000000000003" pitchFamily="2" charset="77"/>
                <a:ea typeface="Times New Roman"/>
                <a:cs typeface="Times New Roman"/>
                <a:sym typeface="Times New Roman"/>
              </a:rPr>
              <a:t>institucional</a:t>
            </a:r>
            <a:endParaRPr lang="en-GB" sz="900" i="1" dirty="0">
              <a:solidFill>
                <a:schemeClr val="dk1"/>
              </a:solidFill>
              <a:latin typeface="TheSans 5-Regular" panose="02000403000000000003" pitchFamily="2" charset="77"/>
              <a:ea typeface="Times New Roman"/>
              <a:cs typeface="Times New Roman"/>
              <a:sym typeface="Times New Roman"/>
            </a:endParaRPr>
          </a:p>
          <a:p>
            <a:pPr marL="171450" lvl="0" indent="-171450" algn="l" rtl="0">
              <a:spcBef>
                <a:spcPts val="0"/>
              </a:spcBef>
              <a:spcAft>
                <a:spcPts val="0"/>
              </a:spcAft>
              <a:buFont typeface="Arial" panose="020B0604020202020204" pitchFamily="34" charset="0"/>
              <a:buChar char="•"/>
            </a:pPr>
            <a:r>
              <a:rPr lang="en-GB" sz="900" i="1" dirty="0" err="1">
                <a:solidFill>
                  <a:schemeClr val="dk1"/>
                </a:solidFill>
                <a:latin typeface="TheSans 5-Regular" panose="02000403000000000003" pitchFamily="2" charset="77"/>
                <a:ea typeface="Times New Roman"/>
                <a:cs typeface="Times New Roman"/>
                <a:sym typeface="Times New Roman"/>
              </a:rPr>
              <a:t>Ausencia</a:t>
            </a:r>
            <a:r>
              <a:rPr lang="en-GB" sz="900" i="1" dirty="0">
                <a:solidFill>
                  <a:schemeClr val="dk1"/>
                </a:solidFill>
                <a:latin typeface="TheSans 5-Regular" panose="02000403000000000003" pitchFamily="2" charset="77"/>
                <a:ea typeface="Times New Roman"/>
                <a:cs typeface="Times New Roman"/>
                <a:sym typeface="Times New Roman"/>
              </a:rPr>
              <a:t> de </a:t>
            </a:r>
            <a:r>
              <a:rPr lang="en-GB" sz="900" i="1" dirty="0" err="1">
                <a:solidFill>
                  <a:schemeClr val="dk1"/>
                </a:solidFill>
                <a:latin typeface="TheSans 5-Regular" panose="02000403000000000003" pitchFamily="2" charset="77"/>
                <a:ea typeface="Times New Roman"/>
                <a:cs typeface="Times New Roman"/>
                <a:sym typeface="Times New Roman"/>
              </a:rPr>
              <a:t>acuerdos</a:t>
            </a:r>
            <a:r>
              <a:rPr lang="en-GB" sz="900" i="1" dirty="0">
                <a:solidFill>
                  <a:schemeClr val="dk1"/>
                </a:solidFill>
                <a:latin typeface="TheSans 5-Regular" panose="02000403000000000003" pitchFamily="2" charset="77"/>
                <a:ea typeface="Times New Roman"/>
                <a:cs typeface="Times New Roman"/>
                <a:sym typeface="Times New Roman"/>
              </a:rPr>
              <a:t> </a:t>
            </a:r>
            <a:r>
              <a:rPr lang="en-GB" sz="900" i="1" dirty="0" err="1">
                <a:solidFill>
                  <a:schemeClr val="dk1"/>
                </a:solidFill>
                <a:latin typeface="TheSans 5-Regular" panose="02000403000000000003" pitchFamily="2" charset="77"/>
                <a:ea typeface="Times New Roman"/>
                <a:cs typeface="Times New Roman"/>
                <a:sym typeface="Times New Roman"/>
              </a:rPr>
              <a:t>vigentes</a:t>
            </a:r>
            <a:endParaRPr lang="en-GB" sz="900" i="1" dirty="0">
              <a:solidFill>
                <a:schemeClr val="dk1"/>
              </a:solidFill>
              <a:latin typeface="TheSans 5-Regular" panose="02000403000000000003" pitchFamily="2" charset="77"/>
              <a:ea typeface="Times New Roman"/>
              <a:cs typeface="Times New Roman"/>
              <a:sym typeface="Times New Roman"/>
            </a:endParaRPr>
          </a:p>
          <a:p>
            <a:pPr marL="171450" lvl="0" indent="-171450" algn="l" rtl="0">
              <a:spcBef>
                <a:spcPts val="0"/>
              </a:spcBef>
              <a:spcAft>
                <a:spcPts val="0"/>
              </a:spcAft>
              <a:buFont typeface="Arial" panose="020B0604020202020204" pitchFamily="34" charset="0"/>
              <a:buChar char="•"/>
            </a:pPr>
            <a:r>
              <a:rPr lang="en-GB" sz="900" i="1" dirty="0">
                <a:solidFill>
                  <a:schemeClr val="dk1"/>
                </a:solidFill>
                <a:latin typeface="TheSans 5-Regular" panose="02000403000000000003" pitchFamily="2" charset="77"/>
                <a:ea typeface="Times New Roman"/>
                <a:cs typeface="Times New Roman"/>
                <a:sym typeface="Times New Roman"/>
              </a:rPr>
              <a:t>Sin </a:t>
            </a:r>
            <a:r>
              <a:rPr lang="en-GB" sz="900" i="1" dirty="0" err="1">
                <a:solidFill>
                  <a:schemeClr val="dk1"/>
                </a:solidFill>
                <a:latin typeface="TheSans 5-Regular" panose="02000403000000000003" pitchFamily="2" charset="77"/>
                <a:ea typeface="Times New Roman"/>
                <a:cs typeface="Times New Roman"/>
                <a:sym typeface="Times New Roman"/>
              </a:rPr>
              <a:t>información</a:t>
            </a:r>
            <a:r>
              <a:rPr lang="en-GB" sz="900" i="1" dirty="0">
                <a:solidFill>
                  <a:schemeClr val="dk1"/>
                </a:solidFill>
                <a:latin typeface="TheSans 5-Regular" panose="02000403000000000003" pitchFamily="2" charset="77"/>
                <a:ea typeface="Times New Roman"/>
                <a:cs typeface="Times New Roman"/>
                <a:sym typeface="Times New Roman"/>
              </a:rPr>
              <a:t> de </a:t>
            </a:r>
            <a:r>
              <a:rPr lang="en-GB" sz="900" i="1" dirty="0" err="1">
                <a:solidFill>
                  <a:schemeClr val="dk1"/>
                </a:solidFill>
                <a:latin typeface="TheSans 5-Regular" panose="02000403000000000003" pitchFamily="2" charset="77"/>
                <a:ea typeface="Times New Roman"/>
                <a:cs typeface="Times New Roman"/>
                <a:sym typeface="Times New Roman"/>
              </a:rPr>
              <a:t>usabilidad</a:t>
            </a:r>
            <a:r>
              <a:rPr lang="en-GB" sz="900" i="1" dirty="0">
                <a:solidFill>
                  <a:schemeClr val="dk1"/>
                </a:solidFill>
                <a:latin typeface="TheSans 5-Regular" panose="02000403000000000003" pitchFamily="2" charset="77"/>
                <a:ea typeface="Times New Roman"/>
                <a:cs typeface="Times New Roman"/>
                <a:sym typeface="Times New Roman"/>
              </a:rPr>
              <a:t> de </a:t>
            </a:r>
            <a:r>
              <a:rPr lang="en-GB" sz="900" i="1" dirty="0" err="1">
                <a:solidFill>
                  <a:schemeClr val="dk1"/>
                </a:solidFill>
                <a:latin typeface="TheSans 5-Regular" panose="02000403000000000003" pitchFamily="2" charset="77"/>
                <a:ea typeface="Times New Roman"/>
                <a:cs typeface="Times New Roman"/>
                <a:sym typeface="Times New Roman"/>
              </a:rPr>
              <a:t>convenios</a:t>
            </a:r>
            <a:r>
              <a:rPr lang="en-GB" sz="900" i="1" dirty="0">
                <a:solidFill>
                  <a:schemeClr val="dk1"/>
                </a:solidFill>
                <a:latin typeface="TheSans 5-Regular" panose="02000403000000000003" pitchFamily="2" charset="77"/>
                <a:ea typeface="Times New Roman"/>
                <a:cs typeface="Times New Roman"/>
                <a:sym typeface="Times New Roman"/>
              </a:rPr>
              <a:t> y </a:t>
            </a:r>
            <a:r>
              <a:rPr lang="en-GB" sz="900" i="1" dirty="0" err="1">
                <a:solidFill>
                  <a:schemeClr val="dk1"/>
                </a:solidFill>
                <a:latin typeface="TheSans 5-Regular" panose="02000403000000000003" pitchFamily="2" charset="77"/>
                <a:ea typeface="Times New Roman"/>
                <a:cs typeface="Times New Roman"/>
                <a:sym typeface="Times New Roman"/>
              </a:rPr>
              <a:t>proceso</a:t>
            </a:r>
            <a:r>
              <a:rPr lang="en-GB" sz="900" i="1" dirty="0">
                <a:solidFill>
                  <a:schemeClr val="dk1"/>
                </a:solidFill>
                <a:latin typeface="TheSans 5-Regular" panose="02000403000000000003" pitchFamily="2" charset="77"/>
                <a:ea typeface="Times New Roman"/>
                <a:cs typeface="Times New Roman"/>
                <a:sym typeface="Times New Roman"/>
              </a:rPr>
              <a:t> de </a:t>
            </a:r>
            <a:r>
              <a:rPr lang="en-GB" sz="900" i="1" dirty="0" err="1">
                <a:solidFill>
                  <a:schemeClr val="dk1"/>
                </a:solidFill>
                <a:latin typeface="TheSans 5-Regular" panose="02000403000000000003" pitchFamily="2" charset="77"/>
                <a:ea typeface="Times New Roman"/>
                <a:cs typeface="Times New Roman"/>
                <a:sym typeface="Times New Roman"/>
              </a:rPr>
              <a:t>renovación</a:t>
            </a:r>
            <a:r>
              <a:rPr lang="en-GB" sz="900" i="1" dirty="0">
                <a:solidFill>
                  <a:schemeClr val="dk1"/>
                </a:solidFill>
                <a:latin typeface="TheSans 5-Regular" panose="02000403000000000003" pitchFamily="2" charset="77"/>
                <a:ea typeface="Times New Roman"/>
                <a:cs typeface="Times New Roman"/>
                <a:sym typeface="Times New Roman"/>
              </a:rPr>
              <a:t> </a:t>
            </a:r>
          </a:p>
          <a:p>
            <a:pPr marL="0" lvl="0" indent="0" algn="l" rtl="0">
              <a:spcBef>
                <a:spcPts val="0"/>
              </a:spcBef>
              <a:spcAft>
                <a:spcPts val="0"/>
              </a:spcAft>
              <a:buNone/>
            </a:pPr>
            <a:endParaRPr lang="en-GB" sz="1200" dirty="0">
              <a:solidFill>
                <a:schemeClr val="dk1"/>
              </a:solidFill>
              <a:latin typeface="TheSans 5-Regular" panose="02000403000000000003" pitchFamily="2" charset="77"/>
              <a:ea typeface="Times New Roman"/>
              <a:cs typeface="Times New Roman"/>
              <a:sym typeface="Times New Roman"/>
            </a:endParaRPr>
          </a:p>
          <a:p>
            <a:pPr marL="0" lvl="0" indent="0" algn="l" rtl="0">
              <a:spcBef>
                <a:spcPts val="0"/>
              </a:spcBef>
              <a:spcAft>
                <a:spcPts val="0"/>
              </a:spcAft>
              <a:buNone/>
            </a:pPr>
            <a:endParaRPr lang="en-GB" sz="1200" dirty="0">
              <a:solidFill>
                <a:schemeClr val="dk1"/>
              </a:solidFill>
              <a:latin typeface="TheSans 5-Regular" panose="02000403000000000003" pitchFamily="2" charset="77"/>
              <a:ea typeface="Times New Roman"/>
              <a:cs typeface="Times New Roman"/>
              <a:sym typeface="Times New Roman"/>
            </a:endParaRPr>
          </a:p>
        </p:txBody>
      </p:sp>
      <p:sp>
        <p:nvSpPr>
          <p:cNvPr id="10" name="CuadroTexto 9">
            <a:extLst>
              <a:ext uri="{FF2B5EF4-FFF2-40B4-BE49-F238E27FC236}">
                <a16:creationId xmlns:a16="http://schemas.microsoft.com/office/drawing/2014/main" id="{5346AA48-F9C2-6D9D-5FA1-7E393719C740}"/>
              </a:ext>
            </a:extLst>
          </p:cNvPr>
          <p:cNvSpPr txBox="1"/>
          <p:nvPr/>
        </p:nvSpPr>
        <p:spPr>
          <a:xfrm>
            <a:off x="3051621" y="2680851"/>
            <a:ext cx="2328969" cy="1754326"/>
          </a:xfrm>
          <a:prstGeom prst="rect">
            <a:avLst/>
          </a:prstGeom>
          <a:noFill/>
        </p:spPr>
        <p:txBody>
          <a:bodyPr wrap="square">
            <a:spAutoFit/>
          </a:bodyPr>
          <a:lstStyle/>
          <a:p>
            <a:pPr algn="ctr"/>
            <a:r>
              <a:rPr lang="en-GB" sz="1200" dirty="0" err="1">
                <a:solidFill>
                  <a:schemeClr val="dk1"/>
                </a:solidFill>
                <a:latin typeface="TheSans 5-Regular" panose="02000403000000000003" pitchFamily="2" charset="77"/>
                <a:ea typeface="Times New Roman"/>
                <a:cs typeface="Times New Roman"/>
                <a:sym typeface="Times New Roman"/>
              </a:rPr>
              <a:t>Dirección</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Relaciones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Internacionales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incorpora</a:t>
            </a:r>
            <a:r>
              <a:rPr lang="en-GB" sz="1200" dirty="0">
                <a:solidFill>
                  <a:schemeClr val="dk1"/>
                </a:solidFill>
                <a:latin typeface="TheSans 5-Regular" panose="02000403000000000003" pitchFamily="2" charset="77"/>
                <a:ea typeface="Times New Roman"/>
                <a:cs typeface="Times New Roman"/>
                <a:sym typeface="Times New Roman"/>
              </a:rPr>
              <a:t> a la </a:t>
            </a:r>
            <a:r>
              <a:rPr lang="en-GB" sz="1200" dirty="0" err="1">
                <a:solidFill>
                  <a:schemeClr val="dk1"/>
                </a:solidFill>
                <a:latin typeface="TheSans 5-Regular" panose="02000403000000000003" pitchFamily="2" charset="77"/>
                <a:ea typeface="Times New Roman"/>
                <a:cs typeface="Times New Roman"/>
                <a:sym typeface="Times New Roman"/>
              </a:rPr>
              <a:t>gestión</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convenios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b="1" dirty="0" err="1">
                <a:solidFill>
                  <a:schemeClr val="dk1"/>
                </a:solidFill>
                <a:latin typeface="TheSans 5-Regular" panose="02000403000000000003" pitchFamily="2" charset="77"/>
                <a:ea typeface="Times New Roman"/>
                <a:cs typeface="Times New Roman"/>
                <a:sym typeface="Times New Roman"/>
              </a:rPr>
              <a:t>todos</a:t>
            </a:r>
            <a:r>
              <a:rPr lang="en-GB" sz="1200" b="1" dirty="0">
                <a:solidFill>
                  <a:schemeClr val="dk1"/>
                </a:solidFill>
                <a:latin typeface="TheSans 5-Regular" panose="02000403000000000003" pitchFamily="2" charset="77"/>
                <a:ea typeface="Times New Roman"/>
                <a:cs typeface="Times New Roman"/>
                <a:sym typeface="Times New Roman"/>
              </a:rPr>
              <a:t> los </a:t>
            </a:r>
            <a:r>
              <a:rPr lang="en-GB" sz="1200" b="1" dirty="0" err="1">
                <a:solidFill>
                  <a:schemeClr val="dk1"/>
                </a:solidFill>
                <a:latin typeface="TheSans 5-Regular" panose="02000403000000000003" pitchFamily="2" charset="77"/>
                <a:ea typeface="Times New Roman"/>
                <a:cs typeface="Times New Roman"/>
                <a:sym typeface="Times New Roman"/>
              </a:rPr>
              <a:t>convenios</a:t>
            </a:r>
            <a:r>
              <a:rPr lang="en-GB" sz="1200" b="1" dirty="0">
                <a:solidFill>
                  <a:schemeClr val="dk1"/>
                </a:solidFill>
                <a:latin typeface="TheSans 5-Regular" panose="02000403000000000003" pitchFamily="2" charset="77"/>
                <a:ea typeface="Times New Roman"/>
                <a:cs typeface="Times New Roman"/>
                <a:sym typeface="Times New Roman"/>
              </a:rPr>
              <a:t> de </a:t>
            </a:r>
            <a:r>
              <a:rPr lang="en-GB" sz="1200" b="1" dirty="0" err="1">
                <a:solidFill>
                  <a:schemeClr val="dk1"/>
                </a:solidFill>
                <a:latin typeface="TheSans 5-Regular" panose="02000403000000000003" pitchFamily="2" charset="77"/>
                <a:ea typeface="Times New Roman"/>
                <a:cs typeface="Times New Roman"/>
                <a:sym typeface="Times New Roman"/>
              </a:rPr>
              <a:t>caracter</a:t>
            </a:r>
            <a:r>
              <a:rPr lang="en-GB" sz="1200" b="1" dirty="0">
                <a:solidFill>
                  <a:schemeClr val="dk1"/>
                </a:solidFill>
                <a:latin typeface="TheSans 5-Regular" panose="02000403000000000003" pitchFamily="2" charset="77"/>
                <a:ea typeface="Times New Roman"/>
                <a:cs typeface="Times New Roman"/>
                <a:sym typeface="Times New Roman"/>
              </a:rPr>
              <a:t> </a:t>
            </a:r>
            <a:r>
              <a:rPr lang="en-GB" sz="1200" b="1" dirty="0" err="1">
                <a:solidFill>
                  <a:schemeClr val="dk1"/>
                </a:solidFill>
                <a:latin typeface="TheSans 5-Regular" panose="02000403000000000003" pitchFamily="2" charset="77"/>
                <a:ea typeface="Times New Roman"/>
                <a:cs typeface="Times New Roman"/>
                <a:sym typeface="Times New Roman"/>
              </a:rPr>
              <a:t>académico</a:t>
            </a:r>
            <a:r>
              <a:rPr lang="en-GB" sz="1200" b="1" dirty="0">
                <a:solidFill>
                  <a:schemeClr val="dk1"/>
                </a:solidFill>
                <a:latin typeface="TheSans 5-Regular" panose="02000403000000000003" pitchFamily="2" charset="77"/>
                <a:ea typeface="Times New Roman"/>
                <a:cs typeface="Times New Roman"/>
                <a:sym typeface="Times New Roman"/>
              </a:rPr>
              <a:t> que </a:t>
            </a:r>
            <a:r>
              <a:rPr lang="en-GB" sz="1200" b="1" dirty="0" err="1">
                <a:solidFill>
                  <a:schemeClr val="dk1"/>
                </a:solidFill>
                <a:latin typeface="TheSans 5-Regular" panose="02000403000000000003" pitchFamily="2" charset="77"/>
                <a:ea typeface="Times New Roman"/>
                <a:cs typeface="Times New Roman"/>
                <a:sym typeface="Times New Roman"/>
              </a:rPr>
              <a:t>comprometan</a:t>
            </a:r>
            <a:r>
              <a:rPr lang="en-GB" sz="1200" b="1" dirty="0">
                <a:solidFill>
                  <a:schemeClr val="dk1"/>
                </a:solidFill>
                <a:latin typeface="TheSans 5-Regular" panose="02000403000000000003" pitchFamily="2" charset="77"/>
                <a:ea typeface="Times New Roman"/>
                <a:cs typeface="Times New Roman"/>
                <a:sym typeface="Times New Roman"/>
              </a:rPr>
              <a:t> </a:t>
            </a:r>
            <a:r>
              <a:rPr lang="en-GB" sz="1200" b="1" dirty="0" err="1">
                <a:solidFill>
                  <a:schemeClr val="dk1"/>
                </a:solidFill>
                <a:latin typeface="TheSans 5-Regular" panose="02000403000000000003" pitchFamily="2" charset="77"/>
                <a:ea typeface="Times New Roman"/>
                <a:cs typeface="Times New Roman"/>
                <a:sym typeface="Times New Roman"/>
              </a:rPr>
              <a:t>iniciativas</a:t>
            </a:r>
            <a:r>
              <a:rPr lang="en-GB" sz="1200" b="1" dirty="0">
                <a:solidFill>
                  <a:schemeClr val="dk1"/>
                </a:solidFill>
                <a:latin typeface="TheSans 5-Regular" panose="02000403000000000003" pitchFamily="2" charset="77"/>
                <a:ea typeface="Times New Roman"/>
                <a:cs typeface="Times New Roman"/>
                <a:sym typeface="Times New Roman"/>
              </a:rPr>
              <a:t> </a:t>
            </a:r>
            <a:r>
              <a:rPr lang="en-GB" sz="1200" b="1" dirty="0" err="1">
                <a:solidFill>
                  <a:schemeClr val="dk1"/>
                </a:solidFill>
                <a:latin typeface="TheSans 5-Regular" panose="02000403000000000003" pitchFamily="2" charset="77"/>
                <a:ea typeface="Times New Roman"/>
                <a:cs typeface="Times New Roman"/>
                <a:sym typeface="Times New Roman"/>
              </a:rPr>
              <a:t>institucionales</a:t>
            </a:r>
            <a:r>
              <a:rPr lang="en-GB" sz="1200" b="1" dirty="0">
                <a:solidFill>
                  <a:schemeClr val="dk1"/>
                </a:solidFill>
                <a:latin typeface="TheSans 5-Regular" panose="02000403000000000003" pitchFamily="2" charset="77"/>
                <a:ea typeface="Times New Roman"/>
                <a:cs typeface="Times New Roman"/>
                <a:sym typeface="Times New Roman"/>
              </a:rPr>
              <a:t> con </a:t>
            </a:r>
            <a:r>
              <a:rPr lang="en-GB" sz="1200" b="1" dirty="0" err="1">
                <a:solidFill>
                  <a:schemeClr val="dk1"/>
                </a:solidFill>
                <a:latin typeface="TheSans 5-Regular" panose="02000403000000000003" pitchFamily="2" charset="77"/>
                <a:ea typeface="Times New Roman"/>
                <a:cs typeface="Times New Roman"/>
                <a:sym typeface="Times New Roman"/>
              </a:rPr>
              <a:t>organizaciones</a:t>
            </a:r>
            <a:r>
              <a:rPr lang="en-GB" sz="1200" b="1" dirty="0">
                <a:solidFill>
                  <a:schemeClr val="dk1"/>
                </a:solidFill>
                <a:latin typeface="TheSans 5-Regular" panose="02000403000000000003" pitchFamily="2" charset="77"/>
                <a:ea typeface="Times New Roman"/>
                <a:cs typeface="Times New Roman"/>
                <a:sym typeface="Times New Roman"/>
              </a:rPr>
              <a:t>, </a:t>
            </a:r>
            <a:r>
              <a:rPr lang="en-GB" sz="1200" b="1" dirty="0" err="1">
                <a:solidFill>
                  <a:schemeClr val="dk1"/>
                </a:solidFill>
                <a:latin typeface="TheSans 5-Regular" panose="02000403000000000003" pitchFamily="2" charset="77"/>
                <a:ea typeface="Times New Roman"/>
                <a:cs typeface="Times New Roman"/>
                <a:sym typeface="Times New Roman"/>
              </a:rPr>
              <a:t>empresas</a:t>
            </a:r>
            <a:r>
              <a:rPr lang="en-GB" sz="1200" b="1" dirty="0">
                <a:solidFill>
                  <a:schemeClr val="dk1"/>
                </a:solidFill>
                <a:latin typeface="TheSans 5-Regular" panose="02000403000000000003" pitchFamily="2" charset="77"/>
                <a:ea typeface="Times New Roman"/>
                <a:cs typeface="Times New Roman"/>
                <a:sym typeface="Times New Roman"/>
              </a:rPr>
              <a:t> y </a:t>
            </a:r>
            <a:r>
              <a:rPr lang="en-GB" sz="1200" b="1" dirty="0" err="1">
                <a:solidFill>
                  <a:schemeClr val="dk1"/>
                </a:solidFill>
                <a:latin typeface="TheSans 5-Regular" panose="02000403000000000003" pitchFamily="2" charset="77"/>
                <a:ea typeface="Times New Roman"/>
                <a:cs typeface="Times New Roman"/>
                <a:sym typeface="Times New Roman"/>
              </a:rPr>
              <a:t>universidades</a:t>
            </a:r>
            <a:r>
              <a:rPr lang="en-GB" sz="1200" b="1" dirty="0">
                <a:solidFill>
                  <a:schemeClr val="dk1"/>
                </a:solidFill>
                <a:latin typeface="TheSans 5-Regular" panose="02000403000000000003" pitchFamily="2" charset="77"/>
                <a:ea typeface="Times New Roman"/>
                <a:cs typeface="Times New Roman"/>
                <a:sym typeface="Times New Roman"/>
              </a:rPr>
              <a:t> </a:t>
            </a:r>
            <a:r>
              <a:rPr lang="en-GB" sz="1200" b="1" dirty="0" err="1">
                <a:solidFill>
                  <a:schemeClr val="dk1"/>
                </a:solidFill>
                <a:latin typeface="TheSans 5-Regular" panose="02000403000000000003" pitchFamily="2" charset="77"/>
                <a:ea typeface="Times New Roman"/>
                <a:cs typeface="Times New Roman"/>
                <a:sym typeface="Times New Roman"/>
              </a:rPr>
              <a:t>internacionales</a:t>
            </a:r>
            <a:r>
              <a:rPr lang="en-GB" sz="1200" b="1" dirty="0">
                <a:solidFill>
                  <a:schemeClr val="dk1"/>
                </a:solidFill>
                <a:latin typeface="TheSans 5-Regular" panose="02000403000000000003" pitchFamily="2" charset="77"/>
                <a:ea typeface="Times New Roman"/>
                <a:cs typeface="Times New Roman"/>
                <a:sym typeface="Times New Roman"/>
              </a:rPr>
              <a:t> </a:t>
            </a:r>
            <a:r>
              <a:rPr lang="en-GB" sz="1200" b="1" dirty="0" err="1">
                <a:solidFill>
                  <a:schemeClr val="dk1"/>
                </a:solidFill>
                <a:latin typeface="TheSans 5-Regular" panose="02000403000000000003" pitchFamily="2" charset="77"/>
                <a:ea typeface="Times New Roman"/>
                <a:cs typeface="Times New Roman"/>
                <a:sym typeface="Times New Roman"/>
              </a:rPr>
              <a:t>en</a:t>
            </a:r>
            <a:r>
              <a:rPr lang="en-GB" sz="1200" b="1" dirty="0">
                <a:solidFill>
                  <a:schemeClr val="dk1"/>
                </a:solidFill>
                <a:latin typeface="TheSans 5-Regular" panose="02000403000000000003" pitchFamily="2" charset="77"/>
                <a:ea typeface="Times New Roman"/>
                <a:cs typeface="Times New Roman"/>
                <a:sym typeface="Times New Roman"/>
              </a:rPr>
              <a:t> Chile y </a:t>
            </a:r>
            <a:r>
              <a:rPr lang="en-GB" sz="1200" b="1" dirty="0" err="1">
                <a:solidFill>
                  <a:schemeClr val="dk1"/>
                </a:solidFill>
                <a:latin typeface="TheSans 5-Regular" panose="02000403000000000003" pitchFamily="2" charset="77"/>
                <a:ea typeface="Times New Roman"/>
                <a:cs typeface="Times New Roman"/>
                <a:sym typeface="Times New Roman"/>
              </a:rPr>
              <a:t>en</a:t>
            </a:r>
            <a:r>
              <a:rPr lang="en-GB" sz="1200" b="1" dirty="0">
                <a:solidFill>
                  <a:schemeClr val="dk1"/>
                </a:solidFill>
                <a:latin typeface="TheSans 5-Regular" panose="02000403000000000003" pitchFamily="2" charset="77"/>
                <a:ea typeface="Times New Roman"/>
                <a:cs typeface="Times New Roman"/>
                <a:sym typeface="Times New Roman"/>
              </a:rPr>
              <a:t> el </a:t>
            </a:r>
            <a:r>
              <a:rPr lang="en-GB" sz="1200" b="1" dirty="0" err="1">
                <a:solidFill>
                  <a:schemeClr val="dk1"/>
                </a:solidFill>
                <a:latin typeface="TheSans 5-Regular" panose="02000403000000000003" pitchFamily="2" charset="77"/>
                <a:ea typeface="Times New Roman"/>
                <a:cs typeface="Times New Roman"/>
                <a:sym typeface="Times New Roman"/>
              </a:rPr>
              <a:t>extranjero</a:t>
            </a:r>
            <a:r>
              <a:rPr lang="en-GB" sz="1200" dirty="0">
                <a:solidFill>
                  <a:schemeClr val="dk1"/>
                </a:solidFill>
                <a:latin typeface="TheSans 5-Regular" panose="02000403000000000003" pitchFamily="2" charset="77"/>
                <a:ea typeface="Times New Roman"/>
                <a:cs typeface="Times New Roman"/>
                <a:sym typeface="Times New Roman"/>
              </a:rPr>
              <a:t>. </a:t>
            </a:r>
          </a:p>
        </p:txBody>
      </p:sp>
      <p:pic>
        <p:nvPicPr>
          <p:cNvPr id="11" name="Imagen 10">
            <a:extLst>
              <a:ext uri="{FF2B5EF4-FFF2-40B4-BE49-F238E27FC236}">
                <a16:creationId xmlns:a16="http://schemas.microsoft.com/office/drawing/2014/main" id="{83077313-992C-AAA5-5835-C80BD6CEAF1D}"/>
              </a:ext>
            </a:extLst>
          </p:cNvPr>
          <p:cNvPicPr>
            <a:picLocks noChangeAspect="1"/>
          </p:cNvPicPr>
          <p:nvPr/>
        </p:nvPicPr>
        <p:blipFill rotWithShape="1">
          <a:blip r:embed="rId3"/>
          <a:srcRect r="72023"/>
          <a:stretch/>
        </p:blipFill>
        <p:spPr>
          <a:xfrm>
            <a:off x="1181638" y="1590355"/>
            <a:ext cx="831699" cy="777923"/>
          </a:xfrm>
          <a:prstGeom prst="rect">
            <a:avLst/>
          </a:prstGeom>
        </p:spPr>
      </p:pic>
      <p:pic>
        <p:nvPicPr>
          <p:cNvPr id="12" name="Imagen 11">
            <a:extLst>
              <a:ext uri="{FF2B5EF4-FFF2-40B4-BE49-F238E27FC236}">
                <a16:creationId xmlns:a16="http://schemas.microsoft.com/office/drawing/2014/main" id="{A88AB3B0-B03D-A9BE-AF9E-FEA7F5665764}"/>
              </a:ext>
            </a:extLst>
          </p:cNvPr>
          <p:cNvPicPr>
            <a:picLocks noChangeAspect="1"/>
          </p:cNvPicPr>
          <p:nvPr/>
        </p:nvPicPr>
        <p:blipFill rotWithShape="1">
          <a:blip r:embed="rId3"/>
          <a:srcRect r="72023"/>
          <a:stretch/>
        </p:blipFill>
        <p:spPr>
          <a:xfrm>
            <a:off x="3759881" y="1563834"/>
            <a:ext cx="831699" cy="777923"/>
          </a:xfrm>
          <a:prstGeom prst="rect">
            <a:avLst/>
          </a:prstGeom>
        </p:spPr>
      </p:pic>
      <p:pic>
        <p:nvPicPr>
          <p:cNvPr id="13" name="Imagen 12">
            <a:extLst>
              <a:ext uri="{FF2B5EF4-FFF2-40B4-BE49-F238E27FC236}">
                <a16:creationId xmlns:a16="http://schemas.microsoft.com/office/drawing/2014/main" id="{2B9F9EF5-3CB6-CC40-048A-ED4111A96ABB}"/>
              </a:ext>
            </a:extLst>
          </p:cNvPr>
          <p:cNvPicPr>
            <a:picLocks noChangeAspect="1"/>
          </p:cNvPicPr>
          <p:nvPr/>
        </p:nvPicPr>
        <p:blipFill rotWithShape="1">
          <a:blip r:embed="rId3"/>
          <a:srcRect r="72023"/>
          <a:stretch/>
        </p:blipFill>
        <p:spPr>
          <a:xfrm>
            <a:off x="6611594" y="1609025"/>
            <a:ext cx="831699" cy="777923"/>
          </a:xfrm>
          <a:prstGeom prst="rect">
            <a:avLst/>
          </a:prstGeom>
        </p:spPr>
      </p:pic>
      <p:pic>
        <p:nvPicPr>
          <p:cNvPr id="15" name="Gráfico 14" descr="Daily calendar contorno">
            <a:extLst>
              <a:ext uri="{FF2B5EF4-FFF2-40B4-BE49-F238E27FC236}">
                <a16:creationId xmlns:a16="http://schemas.microsoft.com/office/drawing/2014/main" id="{C24C7DE0-2C68-445D-E1B5-D6421E0714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8083" y="1642490"/>
            <a:ext cx="641370" cy="641370"/>
          </a:xfrm>
          <a:prstGeom prst="rect">
            <a:avLst/>
          </a:prstGeom>
        </p:spPr>
      </p:pic>
      <p:pic>
        <p:nvPicPr>
          <p:cNvPr id="19" name="Gráfico 18" descr="Warning contorno">
            <a:extLst>
              <a:ext uri="{FF2B5EF4-FFF2-40B4-BE49-F238E27FC236}">
                <a16:creationId xmlns:a16="http://schemas.microsoft.com/office/drawing/2014/main" id="{90637F80-35DB-886D-D98D-204D115152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25347" y="1674802"/>
            <a:ext cx="555987" cy="555987"/>
          </a:xfrm>
          <a:prstGeom prst="rect">
            <a:avLst/>
          </a:prstGeom>
        </p:spPr>
      </p:pic>
      <p:pic>
        <p:nvPicPr>
          <p:cNvPr id="14" name="Gráfico 13" descr="Daily calendar contorno">
            <a:extLst>
              <a:ext uri="{FF2B5EF4-FFF2-40B4-BE49-F238E27FC236}">
                <a16:creationId xmlns:a16="http://schemas.microsoft.com/office/drawing/2014/main" id="{0A45E2F5-E554-D640-934A-AC5E1C9385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43884" y="1609025"/>
            <a:ext cx="641370" cy="641370"/>
          </a:xfrm>
          <a:prstGeom prst="rect">
            <a:avLst/>
          </a:prstGeom>
        </p:spPr>
      </p:pic>
      <p:sp>
        <p:nvSpPr>
          <p:cNvPr id="16" name="CuadroTexto 15">
            <a:extLst>
              <a:ext uri="{FF2B5EF4-FFF2-40B4-BE49-F238E27FC236}">
                <a16:creationId xmlns:a16="http://schemas.microsoft.com/office/drawing/2014/main" id="{EBE3A125-7F34-2444-A2B4-3867ED5780B3}"/>
              </a:ext>
            </a:extLst>
          </p:cNvPr>
          <p:cNvSpPr txBox="1"/>
          <p:nvPr/>
        </p:nvSpPr>
        <p:spPr>
          <a:xfrm>
            <a:off x="3796307" y="2410994"/>
            <a:ext cx="688947" cy="307777"/>
          </a:xfrm>
          <a:prstGeom prst="rect">
            <a:avLst/>
          </a:prstGeom>
          <a:noFill/>
        </p:spPr>
        <p:txBody>
          <a:bodyPr wrap="square">
            <a:spAutoFit/>
          </a:bodyPr>
          <a:lstStyle/>
          <a:p>
            <a:pPr marL="0" lvl="0" indent="0" algn="ctr" rtl="0">
              <a:spcBef>
                <a:spcPts val="0"/>
              </a:spcBef>
              <a:spcAft>
                <a:spcPts val="0"/>
              </a:spcAft>
              <a:buNone/>
            </a:pPr>
            <a:r>
              <a:rPr lang="en-GB" sz="1400" b="1" dirty="0">
                <a:solidFill>
                  <a:schemeClr val="dk1"/>
                </a:solidFill>
                <a:latin typeface="TheSans 5-Regular" panose="02000403000000000003" pitchFamily="2" charset="77"/>
                <a:ea typeface="Times New Roman"/>
                <a:cs typeface="Times New Roman"/>
                <a:sym typeface="Times New Roman"/>
              </a:rPr>
              <a:t>2019</a:t>
            </a:r>
            <a:r>
              <a:rPr lang="en-GB" sz="1400" dirty="0">
                <a:solidFill>
                  <a:schemeClr val="dk1"/>
                </a:solidFill>
                <a:latin typeface="TheSans 5-Regular" panose="02000403000000000003" pitchFamily="2" charset="77"/>
                <a:ea typeface="Times New Roman"/>
                <a:cs typeface="Times New Roman"/>
                <a:sym typeface="Times New Roman"/>
              </a:rPr>
              <a:t> </a:t>
            </a:r>
          </a:p>
        </p:txBody>
      </p:sp>
      <p:sp>
        <p:nvSpPr>
          <p:cNvPr id="18" name="CuadroTexto 17">
            <a:extLst>
              <a:ext uri="{FF2B5EF4-FFF2-40B4-BE49-F238E27FC236}">
                <a16:creationId xmlns:a16="http://schemas.microsoft.com/office/drawing/2014/main" id="{18AB6F74-5715-4345-BEF3-BD20E6700637}"/>
              </a:ext>
            </a:extLst>
          </p:cNvPr>
          <p:cNvSpPr txBox="1"/>
          <p:nvPr/>
        </p:nvSpPr>
        <p:spPr>
          <a:xfrm>
            <a:off x="6419876" y="2441650"/>
            <a:ext cx="1215134" cy="307777"/>
          </a:xfrm>
          <a:prstGeom prst="rect">
            <a:avLst/>
          </a:prstGeom>
          <a:noFill/>
        </p:spPr>
        <p:txBody>
          <a:bodyPr wrap="square">
            <a:spAutoFit/>
          </a:bodyPr>
          <a:lstStyle/>
          <a:p>
            <a:pPr marL="0" lvl="0" indent="0" algn="ctr" rtl="0">
              <a:spcBef>
                <a:spcPts val="0"/>
              </a:spcBef>
              <a:spcAft>
                <a:spcPts val="0"/>
              </a:spcAft>
              <a:buNone/>
            </a:pPr>
            <a:r>
              <a:rPr lang="en-GB" sz="1400" b="1" dirty="0">
                <a:solidFill>
                  <a:schemeClr val="dk1"/>
                </a:solidFill>
                <a:latin typeface="TheSans 5-Regular" panose="02000403000000000003" pitchFamily="2" charset="77"/>
                <a:ea typeface="Times New Roman"/>
                <a:cs typeface="Times New Roman"/>
                <a:sym typeface="Times New Roman"/>
              </a:rPr>
              <a:t>2019-2023</a:t>
            </a:r>
            <a:endParaRPr lang="en-GB" sz="1400" dirty="0">
              <a:solidFill>
                <a:schemeClr val="dk1"/>
              </a:solidFill>
              <a:latin typeface="TheSans 5-Regular" panose="02000403000000000003" pitchFamily="2" charset="77"/>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59"/>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759E8A61-B6A0-C796-0C0F-9982EB606B54}"/>
              </a:ext>
            </a:extLst>
          </p:cNvPr>
          <p:cNvCxnSpPr>
            <a:cxnSpLocks/>
          </p:cNvCxnSpPr>
          <p:nvPr/>
        </p:nvCxnSpPr>
        <p:spPr>
          <a:xfrm>
            <a:off x="705273" y="734694"/>
            <a:ext cx="8071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0;p14"/>
          <p:cNvSpPr txBox="1">
            <a:spLocks noGrp="1"/>
          </p:cNvSpPr>
          <p:nvPr>
            <p:ph type="title"/>
          </p:nvPr>
        </p:nvSpPr>
        <p:spPr>
          <a:xfrm>
            <a:off x="311699" y="445025"/>
            <a:ext cx="387356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solidFill>
                  <a:schemeClr val="bg1"/>
                </a:solidFill>
                <a:highlight>
                  <a:srgbClr val="E6007E"/>
                </a:highlight>
                <a:latin typeface="TheSerif 8-ExtraBold" panose="02000403000000000003" pitchFamily="2" charset="77"/>
                <a:ea typeface="Times New Roman"/>
                <a:cs typeface="Times New Roman"/>
                <a:sym typeface="Times New Roman"/>
              </a:rPr>
              <a:t>OBJETIVOS</a:t>
            </a:r>
            <a:endParaRPr sz="2400" b="1" dirty="0">
              <a:solidFill>
                <a:schemeClr val="bg1"/>
              </a:solidFill>
              <a:highlight>
                <a:srgbClr val="E6007E"/>
              </a:highlight>
              <a:latin typeface="TheSerif 8-ExtraBold" panose="02000403000000000003" pitchFamily="2" charset="77"/>
            </a:endParaRPr>
          </a:p>
        </p:txBody>
      </p:sp>
      <p:sp>
        <p:nvSpPr>
          <p:cNvPr id="61" name="Google Shape;61;p14"/>
          <p:cNvSpPr txBox="1">
            <a:spLocks noGrp="1"/>
          </p:cNvSpPr>
          <p:nvPr>
            <p:ph type="body" idx="1"/>
          </p:nvPr>
        </p:nvSpPr>
        <p:spPr>
          <a:xfrm>
            <a:off x="311700" y="1152475"/>
            <a:ext cx="8325404" cy="1590721"/>
          </a:xfrm>
          <a:prstGeom prst="rect">
            <a:avLst/>
          </a:prstGeom>
        </p:spPr>
        <p:txBody>
          <a:bodyPr spcFirstLastPara="1" wrap="square" lIns="91425" tIns="91425" rIns="91425" bIns="91425" anchor="t" anchorCtr="0">
            <a:noAutofit/>
          </a:bodyPr>
          <a:lstStyle/>
          <a:p>
            <a:pPr marL="0" indent="0" algn="ctr">
              <a:buNone/>
              <a:defRPr>
                <a:solidFill>
                  <a:srgbClr val="808080"/>
                </a:solidFill>
                <a:latin typeface="TheSans Regular"/>
                <a:ea typeface="TheSans Regular"/>
                <a:cs typeface="TheSans Regular"/>
                <a:sym typeface="TheSans Regular"/>
              </a:defRPr>
            </a:pPr>
            <a:r>
              <a:rPr lang="es-ES" sz="1200" dirty="0"/>
              <a:t>Promover el desarrollo de </a:t>
            </a:r>
            <a:r>
              <a:rPr lang="es-ES" sz="1200" dirty="0">
                <a:solidFill>
                  <a:srgbClr val="ED7D31"/>
                </a:solidFill>
              </a:rPr>
              <a:t>alianzas y redes internacionales</a:t>
            </a:r>
            <a:r>
              <a:rPr lang="es-ES" sz="1200" dirty="0">
                <a:solidFill>
                  <a:srgbClr val="ED7D31"/>
                </a:solidFill>
                <a:ea typeface="TheSans 4-SemiLight"/>
                <a:cs typeface="TheSans 4-SemiLight"/>
                <a:sym typeface="TheSans SemiLight"/>
              </a:rPr>
              <a:t> </a:t>
            </a:r>
            <a:r>
              <a:rPr lang="es-ES" sz="1200" dirty="0">
                <a:ea typeface="TheSans 4-SemiLight"/>
                <a:cs typeface="TheSans 4-SemiLight"/>
                <a:sym typeface="TheSans SemiLight"/>
              </a:rPr>
              <a:t>con instituciones líderes, para fortalecer los objetivos estratégicos de la docencia de pre y postgrado, investigación y vinculación con el medio.</a:t>
            </a:r>
          </a:p>
          <a:p>
            <a:pPr marL="0" indent="0" algn="ctr">
              <a:buNone/>
              <a:defRPr>
                <a:solidFill>
                  <a:srgbClr val="808080"/>
                </a:solidFill>
                <a:latin typeface="TheSans Regular"/>
                <a:ea typeface="TheSans Regular"/>
                <a:cs typeface="TheSans Regular"/>
                <a:sym typeface="TheSans Regular"/>
              </a:defRPr>
            </a:pPr>
            <a:endParaRPr lang="es-ES" sz="1200" dirty="0">
              <a:ea typeface="TheSans 4-SemiLight"/>
              <a:cs typeface="TheSans 4-SemiLight"/>
              <a:sym typeface="TheSans SemiLight"/>
            </a:endParaRPr>
          </a:p>
          <a:p>
            <a:pPr marL="0" indent="0" algn="ctr">
              <a:buNone/>
              <a:defRPr>
                <a:solidFill>
                  <a:srgbClr val="808080"/>
                </a:solidFill>
                <a:latin typeface="TheSans Regular"/>
                <a:ea typeface="TheSans Regular"/>
                <a:cs typeface="TheSans Regular"/>
                <a:sym typeface="TheSans Regular"/>
              </a:defRPr>
            </a:pPr>
            <a:r>
              <a:rPr lang="es-ES" sz="1200" dirty="0">
                <a:solidFill>
                  <a:schemeClr val="accent4">
                    <a:lumMod val="75000"/>
                  </a:schemeClr>
                </a:solidFill>
                <a:ea typeface="TheSans 4-SemiLight"/>
                <a:cs typeface="TheSans 4-SemiLight"/>
                <a:sym typeface="TheSans SemiLight"/>
              </a:rPr>
              <a:t>Política de internacionalización, 2021. </a:t>
            </a:r>
          </a:p>
          <a:p>
            <a:pPr marL="0" lvl="0" indent="0" algn="l" rtl="0">
              <a:spcBef>
                <a:spcPts val="0"/>
              </a:spcBef>
              <a:spcAft>
                <a:spcPts val="0"/>
              </a:spcAft>
              <a:buNone/>
            </a:pPr>
            <a:endParaRPr sz="1100" dirty="0">
              <a:latin typeface="TheSans 5-Regular" panose="02000403000000000003" pitchFamily="2" charset="77"/>
            </a:endParaRPr>
          </a:p>
        </p:txBody>
      </p:sp>
      <p:sp>
        <p:nvSpPr>
          <p:cNvPr id="8" name="CuadroTexto 7">
            <a:extLst>
              <a:ext uri="{FF2B5EF4-FFF2-40B4-BE49-F238E27FC236}">
                <a16:creationId xmlns:a16="http://schemas.microsoft.com/office/drawing/2014/main" id="{76A595C5-16BF-9C04-9F38-1AF604E26BFB}"/>
              </a:ext>
            </a:extLst>
          </p:cNvPr>
          <p:cNvSpPr txBox="1"/>
          <p:nvPr/>
        </p:nvSpPr>
        <p:spPr>
          <a:xfrm>
            <a:off x="-161276" y="3067482"/>
            <a:ext cx="3007179" cy="338554"/>
          </a:xfrm>
          <a:prstGeom prst="rect">
            <a:avLst/>
          </a:prstGeom>
          <a:noFill/>
        </p:spPr>
        <p:txBody>
          <a:bodyPr wrap="square">
            <a:spAutoFit/>
          </a:bodyPr>
          <a:lstStyle/>
          <a:p>
            <a:pPr marL="0" lvl="0" indent="0" algn="ctr" rtl="0">
              <a:spcBef>
                <a:spcPts val="0"/>
              </a:spcBef>
              <a:spcAft>
                <a:spcPts val="0"/>
              </a:spcAft>
              <a:buClr>
                <a:schemeClr val="dk1"/>
              </a:buClr>
              <a:buSzPct val="91666"/>
              <a:buFont typeface="Arial"/>
              <a:buNone/>
            </a:pPr>
            <a:r>
              <a:rPr lang="en-GB" sz="1600" dirty="0" err="1">
                <a:solidFill>
                  <a:schemeClr val="bg1"/>
                </a:solidFill>
                <a:highlight>
                  <a:srgbClr val="616365"/>
                </a:highlight>
                <a:latin typeface="TheSerif 5-Regular Caps" panose="02000403000000000003" pitchFamily="2" charset="77"/>
                <a:ea typeface="Times New Roman"/>
                <a:cs typeface="Times New Roman"/>
                <a:sym typeface="Times New Roman"/>
              </a:rPr>
              <a:t>Acompañamiento</a:t>
            </a:r>
            <a:endParaRPr lang="en-GB" sz="1600" dirty="0">
              <a:solidFill>
                <a:schemeClr val="bg1"/>
              </a:solidFill>
              <a:highlight>
                <a:srgbClr val="616365"/>
              </a:highlight>
              <a:latin typeface="TheSerif 5-Regular Caps" panose="02000403000000000003" pitchFamily="2" charset="77"/>
              <a:ea typeface="Times New Roman"/>
              <a:cs typeface="Times New Roman"/>
              <a:sym typeface="Times New Roman"/>
            </a:endParaRPr>
          </a:p>
        </p:txBody>
      </p:sp>
      <p:sp>
        <p:nvSpPr>
          <p:cNvPr id="9" name="CuadroTexto 8">
            <a:extLst>
              <a:ext uri="{FF2B5EF4-FFF2-40B4-BE49-F238E27FC236}">
                <a16:creationId xmlns:a16="http://schemas.microsoft.com/office/drawing/2014/main" id="{B69080ED-F1F2-24E9-53EC-0CF74229A30D}"/>
              </a:ext>
            </a:extLst>
          </p:cNvPr>
          <p:cNvSpPr txBox="1"/>
          <p:nvPr/>
        </p:nvSpPr>
        <p:spPr>
          <a:xfrm>
            <a:off x="210200" y="3437027"/>
            <a:ext cx="2264229" cy="1107996"/>
          </a:xfrm>
          <a:prstGeom prst="rect">
            <a:avLst/>
          </a:prstGeom>
          <a:noFill/>
        </p:spPr>
        <p:txBody>
          <a:bodyPr wrap="square" rtlCol="0">
            <a:spAutoFit/>
          </a:bodyPr>
          <a:lstStyle/>
          <a:p>
            <a:pPr algn="ctr"/>
            <a:r>
              <a:rPr lang="en-GB" sz="1100" dirty="0" err="1">
                <a:solidFill>
                  <a:schemeClr val="dk1"/>
                </a:solidFill>
                <a:latin typeface="TheSans 3-Light" panose="02000303000000000003" pitchFamily="2" charset="77"/>
                <a:ea typeface="Times New Roman"/>
                <a:cs typeface="Times New Roman"/>
                <a:sym typeface="Times New Roman"/>
              </a:rPr>
              <a:t>Brindar</a:t>
            </a:r>
            <a:r>
              <a:rPr lang="en-GB" sz="1100" dirty="0">
                <a:solidFill>
                  <a:schemeClr val="dk1"/>
                </a:solidFill>
                <a:latin typeface="TheSans 3-Light" panose="02000303000000000003" pitchFamily="2" charset="77"/>
                <a:ea typeface="Times New Roman"/>
                <a:cs typeface="Times New Roman"/>
                <a:sym typeface="Times New Roman"/>
              </a:rPr>
              <a:t> el </a:t>
            </a:r>
            <a:r>
              <a:rPr lang="en-GB" sz="1100" dirty="0" err="1">
                <a:solidFill>
                  <a:schemeClr val="dk1"/>
                </a:solidFill>
                <a:latin typeface="TheSans 3-Light" panose="02000303000000000003" pitchFamily="2" charset="77"/>
                <a:ea typeface="Times New Roman"/>
                <a:cs typeface="Times New Roman"/>
                <a:sym typeface="Times New Roman"/>
              </a:rPr>
              <a:t>acompañamiento</a:t>
            </a:r>
            <a:r>
              <a:rPr lang="en-GB" sz="1100" dirty="0">
                <a:solidFill>
                  <a:schemeClr val="dk1"/>
                </a:solidFill>
                <a:latin typeface="TheSans 3-Light" panose="02000303000000000003" pitchFamily="2" charset="77"/>
                <a:ea typeface="Times New Roman"/>
                <a:cs typeface="Times New Roman"/>
                <a:sym typeface="Times New Roman"/>
              </a:rPr>
              <a:t> que </a:t>
            </a:r>
            <a:r>
              <a:rPr lang="en-GB" sz="1100" dirty="0" err="1">
                <a:solidFill>
                  <a:schemeClr val="dk1"/>
                </a:solidFill>
                <a:latin typeface="TheSans 3-Light" panose="02000303000000000003" pitchFamily="2" charset="77"/>
                <a:ea typeface="Times New Roman"/>
                <a:cs typeface="Times New Roman"/>
                <a:sym typeface="Times New Roman"/>
              </a:rPr>
              <a:t>permita</a:t>
            </a:r>
            <a:r>
              <a:rPr lang="en-GB" sz="1100" dirty="0">
                <a:solidFill>
                  <a:schemeClr val="dk1"/>
                </a:solidFill>
                <a:latin typeface="TheSans 3-Light" panose="02000303000000000003" pitchFamily="2" charset="77"/>
                <a:ea typeface="Times New Roman"/>
                <a:cs typeface="Times New Roman"/>
                <a:sym typeface="Times New Roman"/>
              </a:rPr>
              <a:t> </a:t>
            </a:r>
            <a:r>
              <a:rPr lang="en-GB" sz="1100" dirty="0" err="1">
                <a:solidFill>
                  <a:schemeClr val="dk1"/>
                </a:solidFill>
                <a:latin typeface="TheSans 3-Light" panose="02000303000000000003" pitchFamily="2" charset="77"/>
                <a:ea typeface="Times New Roman"/>
                <a:cs typeface="Times New Roman"/>
                <a:sym typeface="Times New Roman"/>
              </a:rPr>
              <a:t>desde</a:t>
            </a:r>
            <a:r>
              <a:rPr lang="en-GB" sz="1100" dirty="0">
                <a:solidFill>
                  <a:schemeClr val="dk1"/>
                </a:solidFill>
                <a:latin typeface="TheSans 3-Light" panose="02000303000000000003" pitchFamily="2" charset="77"/>
                <a:ea typeface="Times New Roman"/>
                <a:cs typeface="Times New Roman"/>
                <a:sym typeface="Times New Roman"/>
              </a:rPr>
              <a:t> el </a:t>
            </a:r>
            <a:r>
              <a:rPr lang="en-GB" sz="1100" dirty="0" err="1">
                <a:solidFill>
                  <a:schemeClr val="dk1"/>
                </a:solidFill>
                <a:latin typeface="TheSans 3-Light" panose="02000303000000000003" pitchFamily="2" charset="77"/>
                <a:ea typeface="Times New Roman"/>
                <a:cs typeface="Times New Roman"/>
                <a:sym typeface="Times New Roman"/>
              </a:rPr>
              <a:t>inicio</a:t>
            </a:r>
            <a:r>
              <a:rPr lang="en-GB" sz="1100" dirty="0">
                <a:solidFill>
                  <a:schemeClr val="dk1"/>
                </a:solidFill>
                <a:latin typeface="TheSans 3-Light" panose="02000303000000000003" pitchFamily="2" charset="77"/>
                <a:ea typeface="Times New Roman"/>
                <a:cs typeface="Times New Roman"/>
                <a:sym typeface="Times New Roman"/>
              </a:rPr>
              <a:t> </a:t>
            </a:r>
            <a:r>
              <a:rPr lang="en-GB" sz="1100" dirty="0" err="1">
                <a:solidFill>
                  <a:schemeClr val="dk1"/>
                </a:solidFill>
                <a:latin typeface="TheSans 3-Light" panose="02000303000000000003" pitchFamily="2" charset="77"/>
                <a:ea typeface="Times New Roman"/>
                <a:cs typeface="Times New Roman"/>
                <a:sym typeface="Times New Roman"/>
              </a:rPr>
              <a:t>monitorear</a:t>
            </a:r>
            <a:r>
              <a:rPr lang="en-GB" sz="1100" dirty="0">
                <a:solidFill>
                  <a:schemeClr val="dk1"/>
                </a:solidFill>
                <a:latin typeface="TheSans 3-Light" panose="02000303000000000003" pitchFamily="2" charset="77"/>
                <a:ea typeface="Times New Roman"/>
                <a:cs typeface="Times New Roman"/>
                <a:sym typeface="Times New Roman"/>
              </a:rPr>
              <a:t> el </a:t>
            </a:r>
            <a:r>
              <a:rPr lang="en-GB" sz="1100" dirty="0" err="1">
                <a:solidFill>
                  <a:schemeClr val="dk1"/>
                </a:solidFill>
                <a:latin typeface="TheSans 3-Light" panose="02000303000000000003" pitchFamily="2" charset="77"/>
                <a:ea typeface="Times New Roman"/>
                <a:cs typeface="Times New Roman"/>
                <a:sym typeface="Times New Roman"/>
              </a:rPr>
              <a:t>proceso</a:t>
            </a:r>
            <a:r>
              <a:rPr lang="en-GB" sz="1100" dirty="0">
                <a:solidFill>
                  <a:schemeClr val="dk1"/>
                </a:solidFill>
                <a:latin typeface="TheSans 3-Light" panose="02000303000000000003" pitchFamily="2" charset="77"/>
                <a:ea typeface="Times New Roman"/>
                <a:cs typeface="Times New Roman"/>
                <a:sym typeface="Times New Roman"/>
              </a:rPr>
              <a:t> de </a:t>
            </a:r>
            <a:r>
              <a:rPr lang="en-GB" sz="1100" dirty="0" err="1">
                <a:solidFill>
                  <a:schemeClr val="dk1"/>
                </a:solidFill>
                <a:latin typeface="TheSans 3-Light" panose="02000303000000000003" pitchFamily="2" charset="77"/>
                <a:ea typeface="Times New Roman"/>
                <a:cs typeface="Times New Roman"/>
                <a:sym typeface="Times New Roman"/>
              </a:rPr>
              <a:t>gestión</a:t>
            </a:r>
            <a:r>
              <a:rPr lang="en-GB" sz="1100" dirty="0">
                <a:solidFill>
                  <a:schemeClr val="dk1"/>
                </a:solidFill>
                <a:latin typeface="TheSans 3-Light" panose="02000303000000000003" pitchFamily="2" charset="77"/>
                <a:ea typeface="Times New Roman"/>
                <a:cs typeface="Times New Roman"/>
                <a:sym typeface="Times New Roman"/>
              </a:rPr>
              <a:t> de </a:t>
            </a:r>
            <a:r>
              <a:rPr lang="en-GB" sz="1100" dirty="0" err="1">
                <a:solidFill>
                  <a:schemeClr val="dk1"/>
                </a:solidFill>
                <a:latin typeface="TheSans 3-Light" panose="02000303000000000003" pitchFamily="2" charset="77"/>
                <a:ea typeface="Times New Roman"/>
                <a:cs typeface="Times New Roman"/>
                <a:sym typeface="Times New Roman"/>
              </a:rPr>
              <a:t>convenios</a:t>
            </a:r>
            <a:r>
              <a:rPr lang="en-GB" sz="1100" dirty="0">
                <a:solidFill>
                  <a:schemeClr val="dk1"/>
                </a:solidFill>
                <a:latin typeface="TheSans 3-Light" panose="02000303000000000003" pitchFamily="2" charset="77"/>
                <a:ea typeface="Times New Roman"/>
                <a:cs typeface="Times New Roman"/>
                <a:sym typeface="Times New Roman"/>
              </a:rPr>
              <a:t> </a:t>
            </a:r>
            <a:r>
              <a:rPr lang="en-GB" sz="1100" dirty="0" err="1">
                <a:solidFill>
                  <a:schemeClr val="dk1"/>
                </a:solidFill>
                <a:latin typeface="TheSans 3-Light" panose="02000303000000000003" pitchFamily="2" charset="77"/>
                <a:ea typeface="Times New Roman"/>
                <a:cs typeface="Times New Roman"/>
                <a:sym typeface="Times New Roman"/>
              </a:rPr>
              <a:t>internacionales</a:t>
            </a:r>
            <a:r>
              <a:rPr lang="en-GB" sz="1100" dirty="0">
                <a:solidFill>
                  <a:schemeClr val="dk1"/>
                </a:solidFill>
                <a:latin typeface="TheSans 3-Light" panose="02000303000000000003" pitchFamily="2" charset="77"/>
                <a:ea typeface="Times New Roman"/>
                <a:cs typeface="Times New Roman"/>
                <a:sym typeface="Times New Roman"/>
              </a:rPr>
              <a:t> </a:t>
            </a:r>
            <a:r>
              <a:rPr lang="en-GB" sz="1100" dirty="0" err="1">
                <a:solidFill>
                  <a:schemeClr val="dk1"/>
                </a:solidFill>
                <a:latin typeface="TheSans 3-Light" panose="02000303000000000003" pitchFamily="2" charset="77"/>
                <a:ea typeface="Times New Roman"/>
                <a:cs typeface="Times New Roman"/>
                <a:sym typeface="Times New Roman"/>
              </a:rPr>
              <a:t>mejorando</a:t>
            </a:r>
            <a:r>
              <a:rPr lang="en-GB" sz="1100" dirty="0">
                <a:solidFill>
                  <a:schemeClr val="dk1"/>
                </a:solidFill>
                <a:latin typeface="TheSans 3-Light" panose="02000303000000000003" pitchFamily="2" charset="77"/>
                <a:ea typeface="Times New Roman"/>
                <a:cs typeface="Times New Roman"/>
                <a:sym typeface="Times New Roman"/>
              </a:rPr>
              <a:t> la </a:t>
            </a:r>
            <a:r>
              <a:rPr lang="en-GB" sz="1100" dirty="0" err="1">
                <a:solidFill>
                  <a:schemeClr val="dk1"/>
                </a:solidFill>
                <a:latin typeface="TheSans 3-Light" panose="02000303000000000003" pitchFamily="2" charset="77"/>
                <a:ea typeface="Times New Roman"/>
                <a:cs typeface="Times New Roman"/>
                <a:sym typeface="Times New Roman"/>
              </a:rPr>
              <a:t>comunicación</a:t>
            </a:r>
            <a:r>
              <a:rPr lang="en-GB" sz="1100" dirty="0">
                <a:solidFill>
                  <a:schemeClr val="dk1"/>
                </a:solidFill>
                <a:latin typeface="TheSans 3-Light" panose="02000303000000000003" pitchFamily="2" charset="77"/>
                <a:ea typeface="Times New Roman"/>
                <a:cs typeface="Times New Roman"/>
                <a:sym typeface="Times New Roman"/>
              </a:rPr>
              <a:t> interna y externa.</a:t>
            </a:r>
          </a:p>
          <a:p>
            <a:pPr algn="ctr"/>
            <a:endParaRPr lang="es-CL" sz="1100" dirty="0">
              <a:latin typeface="TheSans 3-Light" panose="02000303000000000003" pitchFamily="2" charset="77"/>
            </a:endParaRPr>
          </a:p>
        </p:txBody>
      </p:sp>
      <p:sp>
        <p:nvSpPr>
          <p:cNvPr id="10" name="CuadroTexto 9">
            <a:extLst>
              <a:ext uri="{FF2B5EF4-FFF2-40B4-BE49-F238E27FC236}">
                <a16:creationId xmlns:a16="http://schemas.microsoft.com/office/drawing/2014/main" id="{49A98FD8-C7FE-B05D-AD0B-1D04F2844A78}"/>
              </a:ext>
            </a:extLst>
          </p:cNvPr>
          <p:cNvSpPr txBox="1"/>
          <p:nvPr/>
        </p:nvSpPr>
        <p:spPr>
          <a:xfrm>
            <a:off x="3275516" y="3085770"/>
            <a:ext cx="2487386" cy="338554"/>
          </a:xfrm>
          <a:prstGeom prst="rect">
            <a:avLst/>
          </a:prstGeom>
          <a:noFill/>
        </p:spPr>
        <p:txBody>
          <a:bodyPr wrap="square">
            <a:spAutoFit/>
          </a:bodyPr>
          <a:lstStyle/>
          <a:p>
            <a:pPr marL="0" lvl="0" indent="0" algn="ctr" rtl="0">
              <a:spcBef>
                <a:spcPts val="0"/>
              </a:spcBef>
              <a:spcAft>
                <a:spcPts val="0"/>
              </a:spcAft>
              <a:buClr>
                <a:schemeClr val="dk1"/>
              </a:buClr>
              <a:buSzPct val="91666"/>
              <a:buFont typeface="Arial"/>
              <a:buNone/>
            </a:pPr>
            <a:r>
              <a:rPr lang="en-GB" sz="1600" dirty="0" err="1">
                <a:solidFill>
                  <a:schemeClr val="bg1"/>
                </a:solidFill>
                <a:highlight>
                  <a:srgbClr val="FF6500"/>
                </a:highlight>
                <a:latin typeface="TheSerif 5-Regular Caps" panose="02000403000000000003" pitchFamily="2" charset="77"/>
                <a:ea typeface="Times New Roman"/>
                <a:cs typeface="Times New Roman"/>
                <a:sym typeface="Times New Roman"/>
              </a:rPr>
              <a:t>Gestión</a:t>
            </a:r>
            <a:endParaRPr lang="en-GB" sz="1600" dirty="0">
              <a:solidFill>
                <a:schemeClr val="bg1"/>
              </a:solidFill>
              <a:highlight>
                <a:srgbClr val="FF6500"/>
              </a:highlight>
              <a:latin typeface="TheSerif 5-Regular Caps" panose="02000403000000000003" pitchFamily="2" charset="77"/>
              <a:ea typeface="Times New Roman"/>
              <a:cs typeface="Times New Roman"/>
              <a:sym typeface="Times New Roman"/>
            </a:endParaRPr>
          </a:p>
        </p:txBody>
      </p:sp>
      <p:sp>
        <p:nvSpPr>
          <p:cNvPr id="11" name="CuadroTexto 10">
            <a:extLst>
              <a:ext uri="{FF2B5EF4-FFF2-40B4-BE49-F238E27FC236}">
                <a16:creationId xmlns:a16="http://schemas.microsoft.com/office/drawing/2014/main" id="{50FC699D-832A-D4CC-8976-F8CEEC333698}"/>
              </a:ext>
            </a:extLst>
          </p:cNvPr>
          <p:cNvSpPr txBox="1"/>
          <p:nvPr/>
        </p:nvSpPr>
        <p:spPr>
          <a:xfrm>
            <a:off x="3365695" y="3437027"/>
            <a:ext cx="2264229" cy="938719"/>
          </a:xfrm>
          <a:prstGeom prst="rect">
            <a:avLst/>
          </a:prstGeom>
          <a:noFill/>
        </p:spPr>
        <p:txBody>
          <a:bodyPr wrap="square" rtlCol="0">
            <a:spAutoFit/>
          </a:bodyPr>
          <a:lstStyle/>
          <a:p>
            <a:pPr lvl="0" algn="ctr">
              <a:buClr>
                <a:schemeClr val="dk1"/>
              </a:buClr>
              <a:buSzPct val="91666"/>
            </a:pPr>
            <a:r>
              <a:rPr lang="en-GB" sz="1100" dirty="0" err="1">
                <a:solidFill>
                  <a:schemeClr val="dk1"/>
                </a:solidFill>
                <a:latin typeface="TheSans 3-Light" panose="02000303000000000003" pitchFamily="2" charset="77"/>
                <a:ea typeface="Times New Roman"/>
                <a:cs typeface="Times New Roman"/>
                <a:sym typeface="Times New Roman"/>
              </a:rPr>
              <a:t>Seguir</a:t>
            </a:r>
            <a:r>
              <a:rPr lang="en-GB" sz="1100" dirty="0">
                <a:solidFill>
                  <a:schemeClr val="dk1"/>
                </a:solidFill>
                <a:latin typeface="TheSans 3-Light" panose="02000303000000000003" pitchFamily="2" charset="77"/>
                <a:ea typeface="Times New Roman"/>
                <a:cs typeface="Times New Roman"/>
                <a:sym typeface="Times New Roman"/>
              </a:rPr>
              <a:t> </a:t>
            </a:r>
            <a:r>
              <a:rPr lang="en-GB" sz="1100" dirty="0" err="1">
                <a:solidFill>
                  <a:schemeClr val="dk1"/>
                </a:solidFill>
                <a:latin typeface="TheSans 3-Light" panose="02000303000000000003" pitchFamily="2" charset="77"/>
                <a:ea typeface="Times New Roman"/>
                <a:cs typeface="Times New Roman"/>
                <a:sym typeface="Times New Roman"/>
              </a:rPr>
              <a:t>todo</a:t>
            </a:r>
            <a:r>
              <a:rPr lang="en-GB" sz="1100" dirty="0">
                <a:solidFill>
                  <a:schemeClr val="dk1"/>
                </a:solidFill>
                <a:latin typeface="TheSans 3-Light" panose="02000303000000000003" pitchFamily="2" charset="77"/>
                <a:ea typeface="Times New Roman"/>
                <a:cs typeface="Times New Roman"/>
                <a:sym typeface="Times New Roman"/>
              </a:rPr>
              <a:t> el </a:t>
            </a:r>
            <a:r>
              <a:rPr lang="en-GB" sz="1100" dirty="0" err="1">
                <a:solidFill>
                  <a:schemeClr val="dk1"/>
                </a:solidFill>
                <a:latin typeface="TheSans 3-Light" panose="02000303000000000003" pitchFamily="2" charset="77"/>
                <a:ea typeface="Times New Roman"/>
                <a:cs typeface="Times New Roman"/>
                <a:sym typeface="Times New Roman"/>
              </a:rPr>
              <a:t>proceso</a:t>
            </a:r>
            <a:r>
              <a:rPr lang="en-GB" sz="1100" dirty="0">
                <a:solidFill>
                  <a:schemeClr val="dk1"/>
                </a:solidFill>
                <a:latin typeface="TheSans 3-Light" panose="02000303000000000003" pitchFamily="2" charset="77"/>
                <a:ea typeface="Times New Roman"/>
                <a:cs typeface="Times New Roman"/>
                <a:sym typeface="Times New Roman"/>
              </a:rPr>
              <a:t> </a:t>
            </a:r>
            <a:r>
              <a:rPr lang="en-GB" sz="1100" dirty="0" err="1">
                <a:solidFill>
                  <a:schemeClr val="dk1"/>
                </a:solidFill>
                <a:latin typeface="TheSans 3-Light" panose="02000303000000000003" pitchFamily="2" charset="77"/>
                <a:ea typeface="Times New Roman"/>
                <a:cs typeface="Times New Roman"/>
                <a:sym typeface="Times New Roman"/>
              </a:rPr>
              <a:t>respetando</a:t>
            </a:r>
            <a:r>
              <a:rPr lang="en-GB" sz="1100" dirty="0">
                <a:solidFill>
                  <a:schemeClr val="dk1"/>
                </a:solidFill>
                <a:latin typeface="TheSans 3-Light" panose="02000303000000000003" pitchFamily="2" charset="77"/>
                <a:ea typeface="Times New Roman"/>
                <a:cs typeface="Times New Roman"/>
                <a:sym typeface="Times New Roman"/>
              </a:rPr>
              <a:t> los </a:t>
            </a:r>
            <a:r>
              <a:rPr lang="en-GB" sz="1100" dirty="0" err="1">
                <a:solidFill>
                  <a:schemeClr val="dk1"/>
                </a:solidFill>
                <a:latin typeface="TheSans 3-Light" panose="02000303000000000003" pitchFamily="2" charset="77"/>
                <a:ea typeface="Times New Roman"/>
                <a:cs typeface="Times New Roman"/>
                <a:sym typeface="Times New Roman"/>
              </a:rPr>
              <a:t>protocolos</a:t>
            </a:r>
            <a:r>
              <a:rPr lang="en-GB" sz="1100" dirty="0">
                <a:solidFill>
                  <a:schemeClr val="dk1"/>
                </a:solidFill>
                <a:latin typeface="TheSans 3-Light" panose="02000303000000000003" pitchFamily="2" charset="77"/>
                <a:ea typeface="Times New Roman"/>
                <a:cs typeface="Times New Roman"/>
                <a:sym typeface="Times New Roman"/>
              </a:rPr>
              <a:t> y </a:t>
            </a:r>
            <a:r>
              <a:rPr lang="en-GB" sz="1100" dirty="0" err="1">
                <a:solidFill>
                  <a:schemeClr val="dk1"/>
                </a:solidFill>
                <a:latin typeface="TheSans 3-Light" panose="02000303000000000003" pitchFamily="2" charset="77"/>
                <a:ea typeface="Times New Roman"/>
                <a:cs typeface="Times New Roman"/>
                <a:sym typeface="Times New Roman"/>
              </a:rPr>
              <a:t>tiempos</a:t>
            </a:r>
            <a:r>
              <a:rPr lang="en-GB" sz="1100" dirty="0">
                <a:solidFill>
                  <a:schemeClr val="dk1"/>
                </a:solidFill>
                <a:latin typeface="TheSans 3-Light" panose="02000303000000000003" pitchFamily="2" charset="77"/>
                <a:ea typeface="Times New Roman"/>
                <a:cs typeface="Times New Roman"/>
                <a:sym typeface="Times New Roman"/>
              </a:rPr>
              <a:t> de </a:t>
            </a:r>
            <a:r>
              <a:rPr lang="en-GB" sz="1100" dirty="0" err="1">
                <a:solidFill>
                  <a:schemeClr val="dk1"/>
                </a:solidFill>
                <a:latin typeface="TheSans 3-Light" panose="02000303000000000003" pitchFamily="2" charset="77"/>
                <a:ea typeface="Times New Roman"/>
                <a:cs typeface="Times New Roman"/>
                <a:sym typeface="Times New Roman"/>
              </a:rPr>
              <a:t>tramitación</a:t>
            </a:r>
            <a:r>
              <a:rPr lang="en-GB" sz="1100" dirty="0">
                <a:solidFill>
                  <a:schemeClr val="dk1"/>
                </a:solidFill>
                <a:latin typeface="TheSans 3-Light" panose="02000303000000000003" pitchFamily="2" charset="77"/>
                <a:ea typeface="Times New Roman"/>
                <a:cs typeface="Times New Roman"/>
                <a:sym typeface="Times New Roman"/>
              </a:rPr>
              <a:t> </a:t>
            </a:r>
            <a:r>
              <a:rPr lang="en-GB" sz="1100" dirty="0" err="1">
                <a:solidFill>
                  <a:schemeClr val="dk1"/>
                </a:solidFill>
                <a:latin typeface="TheSans 3-Light" panose="02000303000000000003" pitchFamily="2" charset="77"/>
                <a:ea typeface="Times New Roman"/>
                <a:cs typeface="Times New Roman"/>
                <a:sym typeface="Times New Roman"/>
              </a:rPr>
              <a:t>en</a:t>
            </a:r>
            <a:r>
              <a:rPr lang="en-GB" sz="1100" dirty="0">
                <a:solidFill>
                  <a:schemeClr val="dk1"/>
                </a:solidFill>
                <a:latin typeface="TheSans 3-Light" panose="02000303000000000003" pitchFamily="2" charset="77"/>
                <a:ea typeface="Times New Roman"/>
                <a:cs typeface="Times New Roman"/>
                <a:sym typeface="Times New Roman"/>
              </a:rPr>
              <a:t> </a:t>
            </a:r>
            <a:r>
              <a:rPr lang="en-GB" sz="1100" dirty="0" err="1">
                <a:solidFill>
                  <a:schemeClr val="dk1"/>
                </a:solidFill>
                <a:latin typeface="TheSans 3-Light" panose="02000303000000000003" pitchFamily="2" charset="77"/>
                <a:ea typeface="Times New Roman"/>
                <a:cs typeface="Times New Roman"/>
                <a:sym typeface="Times New Roman"/>
              </a:rPr>
              <a:t>coordinación</a:t>
            </a:r>
            <a:r>
              <a:rPr lang="en-GB" sz="1100" dirty="0">
                <a:solidFill>
                  <a:schemeClr val="dk1"/>
                </a:solidFill>
                <a:latin typeface="TheSans 3-Light" panose="02000303000000000003" pitchFamily="2" charset="77"/>
                <a:ea typeface="Times New Roman"/>
                <a:cs typeface="Times New Roman"/>
                <a:sym typeface="Times New Roman"/>
              </a:rPr>
              <a:t> con la </a:t>
            </a:r>
            <a:r>
              <a:rPr lang="en-GB" sz="1100" dirty="0" err="1">
                <a:solidFill>
                  <a:schemeClr val="dk1"/>
                </a:solidFill>
                <a:latin typeface="TheSans 3-Light" panose="02000303000000000003" pitchFamily="2" charset="77"/>
                <a:ea typeface="Times New Roman"/>
                <a:cs typeface="Times New Roman"/>
                <a:sym typeface="Times New Roman"/>
              </a:rPr>
              <a:t>Dirección</a:t>
            </a:r>
            <a:r>
              <a:rPr lang="en-GB" sz="1100" dirty="0">
                <a:solidFill>
                  <a:schemeClr val="dk1"/>
                </a:solidFill>
                <a:latin typeface="TheSans 3-Light" panose="02000303000000000003" pitchFamily="2" charset="77"/>
                <a:ea typeface="Times New Roman"/>
                <a:cs typeface="Times New Roman"/>
                <a:sym typeface="Times New Roman"/>
              </a:rPr>
              <a:t> Legal </a:t>
            </a:r>
            <a:r>
              <a:rPr lang="en-GB" sz="1100" dirty="0" err="1">
                <a:solidFill>
                  <a:schemeClr val="dk1"/>
                </a:solidFill>
                <a:latin typeface="TheSans 3-Light" panose="02000303000000000003" pitchFamily="2" charset="77"/>
                <a:ea typeface="Times New Roman"/>
                <a:cs typeface="Times New Roman"/>
                <a:sym typeface="Times New Roman"/>
              </a:rPr>
              <a:t>Institucional</a:t>
            </a:r>
            <a:r>
              <a:rPr lang="en-GB" sz="1100" dirty="0">
                <a:solidFill>
                  <a:schemeClr val="dk1"/>
                </a:solidFill>
                <a:latin typeface="TheSans 3-Light" panose="02000303000000000003" pitchFamily="2" charset="77"/>
                <a:ea typeface="Times New Roman"/>
                <a:cs typeface="Times New Roman"/>
                <a:sym typeface="Times New Roman"/>
              </a:rPr>
              <a:t>.</a:t>
            </a:r>
          </a:p>
          <a:p>
            <a:pPr algn="ctr"/>
            <a:endParaRPr lang="es-CL" sz="1100" dirty="0">
              <a:latin typeface="TheSans 3-Light" panose="02000303000000000003" pitchFamily="2" charset="77"/>
            </a:endParaRPr>
          </a:p>
        </p:txBody>
      </p:sp>
      <p:sp>
        <p:nvSpPr>
          <p:cNvPr id="12" name="CuadroTexto 11">
            <a:extLst>
              <a:ext uri="{FF2B5EF4-FFF2-40B4-BE49-F238E27FC236}">
                <a16:creationId xmlns:a16="http://schemas.microsoft.com/office/drawing/2014/main" id="{65926ABC-2988-43CB-EFBB-424E80B7331C}"/>
              </a:ext>
            </a:extLst>
          </p:cNvPr>
          <p:cNvSpPr txBox="1"/>
          <p:nvPr/>
        </p:nvSpPr>
        <p:spPr>
          <a:xfrm>
            <a:off x="6149718" y="3062270"/>
            <a:ext cx="2487386" cy="338554"/>
          </a:xfrm>
          <a:prstGeom prst="rect">
            <a:avLst/>
          </a:prstGeom>
          <a:noFill/>
        </p:spPr>
        <p:txBody>
          <a:bodyPr wrap="square">
            <a:spAutoFit/>
          </a:bodyPr>
          <a:lstStyle/>
          <a:p>
            <a:pPr marL="0" lvl="0" indent="0" algn="ctr" rtl="0">
              <a:spcBef>
                <a:spcPts val="0"/>
              </a:spcBef>
              <a:spcAft>
                <a:spcPts val="0"/>
              </a:spcAft>
              <a:buClr>
                <a:schemeClr val="dk1"/>
              </a:buClr>
              <a:buSzPct val="91666"/>
              <a:buFont typeface="Arial"/>
              <a:buNone/>
            </a:pPr>
            <a:r>
              <a:rPr lang="en-GB" sz="1600" dirty="0" err="1">
                <a:solidFill>
                  <a:schemeClr val="bg1"/>
                </a:solidFill>
                <a:highlight>
                  <a:srgbClr val="E6007E"/>
                </a:highlight>
                <a:latin typeface="TheSerif 5-Regular Caps" panose="02000403000000000003" pitchFamily="2" charset="77"/>
                <a:ea typeface="Times New Roman"/>
                <a:cs typeface="Times New Roman"/>
                <a:sym typeface="Times New Roman"/>
              </a:rPr>
              <a:t>Información</a:t>
            </a:r>
            <a:endParaRPr lang="en-GB" sz="1600" dirty="0">
              <a:solidFill>
                <a:schemeClr val="bg1"/>
              </a:solidFill>
              <a:highlight>
                <a:srgbClr val="E6007E"/>
              </a:highlight>
              <a:latin typeface="TheSerif 5-Regular Caps" panose="02000403000000000003" pitchFamily="2" charset="77"/>
              <a:ea typeface="Times New Roman"/>
              <a:cs typeface="Times New Roman"/>
              <a:sym typeface="Times New Roman"/>
            </a:endParaRPr>
          </a:p>
        </p:txBody>
      </p:sp>
      <p:sp>
        <p:nvSpPr>
          <p:cNvPr id="13" name="CuadroTexto 12">
            <a:extLst>
              <a:ext uri="{FF2B5EF4-FFF2-40B4-BE49-F238E27FC236}">
                <a16:creationId xmlns:a16="http://schemas.microsoft.com/office/drawing/2014/main" id="{D919DCB8-F575-DDCE-8BCF-D4E1A60F57BC}"/>
              </a:ext>
            </a:extLst>
          </p:cNvPr>
          <p:cNvSpPr txBox="1"/>
          <p:nvPr/>
        </p:nvSpPr>
        <p:spPr>
          <a:xfrm>
            <a:off x="6328585" y="3437027"/>
            <a:ext cx="2264229" cy="938719"/>
          </a:xfrm>
          <a:prstGeom prst="rect">
            <a:avLst/>
          </a:prstGeom>
          <a:noFill/>
        </p:spPr>
        <p:txBody>
          <a:bodyPr wrap="square" rtlCol="0">
            <a:spAutoFit/>
          </a:bodyPr>
          <a:lstStyle/>
          <a:p>
            <a:pPr lvl="0" algn="ctr"/>
            <a:r>
              <a:rPr lang="en-GB" sz="1100" dirty="0" err="1">
                <a:solidFill>
                  <a:schemeClr val="dk1"/>
                </a:solidFill>
                <a:latin typeface="TheSans 3-Light" panose="02000303000000000003" pitchFamily="2" charset="77"/>
                <a:ea typeface="Times New Roman"/>
                <a:cs typeface="Times New Roman"/>
                <a:sym typeface="Times New Roman"/>
              </a:rPr>
              <a:t>Mapear</a:t>
            </a:r>
            <a:r>
              <a:rPr lang="en-GB" sz="1100" dirty="0">
                <a:solidFill>
                  <a:schemeClr val="dk1"/>
                </a:solidFill>
                <a:latin typeface="TheSans 3-Light" panose="02000303000000000003" pitchFamily="2" charset="77"/>
                <a:ea typeface="Times New Roman"/>
                <a:cs typeface="Times New Roman"/>
                <a:sym typeface="Times New Roman"/>
              </a:rPr>
              <a:t> y </a:t>
            </a:r>
            <a:r>
              <a:rPr lang="en-GB" sz="1100" dirty="0" err="1">
                <a:solidFill>
                  <a:schemeClr val="dk1"/>
                </a:solidFill>
                <a:latin typeface="TheSans 3-Light" panose="02000303000000000003" pitchFamily="2" charset="77"/>
                <a:ea typeface="Times New Roman"/>
                <a:cs typeface="Times New Roman"/>
                <a:sym typeface="Times New Roman"/>
              </a:rPr>
              <a:t>mantener</a:t>
            </a:r>
            <a:r>
              <a:rPr lang="en-GB" sz="1100" dirty="0">
                <a:solidFill>
                  <a:schemeClr val="dk1"/>
                </a:solidFill>
                <a:latin typeface="TheSans 3-Light" panose="02000303000000000003" pitchFamily="2" charset="77"/>
                <a:ea typeface="Times New Roman"/>
                <a:cs typeface="Times New Roman"/>
                <a:sym typeface="Times New Roman"/>
              </a:rPr>
              <a:t> </a:t>
            </a:r>
            <a:r>
              <a:rPr lang="en-GB" sz="1100" dirty="0" err="1">
                <a:solidFill>
                  <a:schemeClr val="dk1"/>
                </a:solidFill>
                <a:latin typeface="TheSans 3-Light" panose="02000303000000000003" pitchFamily="2" charset="77"/>
                <a:ea typeface="Times New Roman"/>
                <a:cs typeface="Times New Roman"/>
                <a:sym typeface="Times New Roman"/>
              </a:rPr>
              <a:t>informada</a:t>
            </a:r>
            <a:r>
              <a:rPr lang="en-GB" sz="1100" dirty="0">
                <a:solidFill>
                  <a:schemeClr val="dk1"/>
                </a:solidFill>
                <a:latin typeface="TheSans 3-Light" panose="02000303000000000003" pitchFamily="2" charset="77"/>
                <a:ea typeface="Times New Roman"/>
                <a:cs typeface="Times New Roman"/>
                <a:sym typeface="Times New Roman"/>
              </a:rPr>
              <a:t> a </a:t>
            </a:r>
            <a:r>
              <a:rPr lang="en-GB" sz="1100" dirty="0" err="1">
                <a:solidFill>
                  <a:schemeClr val="dk1"/>
                </a:solidFill>
                <a:latin typeface="TheSans 3-Light" panose="02000303000000000003" pitchFamily="2" charset="77"/>
                <a:ea typeface="Times New Roman"/>
                <a:cs typeface="Times New Roman"/>
                <a:sym typeface="Times New Roman"/>
              </a:rPr>
              <a:t>toda</a:t>
            </a:r>
            <a:r>
              <a:rPr lang="en-GB" sz="1100" dirty="0">
                <a:solidFill>
                  <a:schemeClr val="dk1"/>
                </a:solidFill>
                <a:latin typeface="TheSans 3-Light" panose="02000303000000000003" pitchFamily="2" charset="77"/>
                <a:ea typeface="Times New Roman"/>
                <a:cs typeface="Times New Roman"/>
                <a:sym typeface="Times New Roman"/>
              </a:rPr>
              <a:t> la </a:t>
            </a:r>
            <a:r>
              <a:rPr lang="en-GB" sz="1100" dirty="0" err="1">
                <a:solidFill>
                  <a:schemeClr val="dk1"/>
                </a:solidFill>
                <a:latin typeface="TheSans 3-Light" panose="02000303000000000003" pitchFamily="2" charset="77"/>
                <a:ea typeface="Times New Roman"/>
                <a:cs typeface="Times New Roman"/>
                <a:sym typeface="Times New Roman"/>
              </a:rPr>
              <a:t>comunidad</a:t>
            </a:r>
            <a:r>
              <a:rPr lang="en-GB" sz="1100" dirty="0">
                <a:solidFill>
                  <a:schemeClr val="dk1"/>
                </a:solidFill>
                <a:latin typeface="TheSans 3-Light" panose="02000303000000000003" pitchFamily="2" charset="77"/>
                <a:ea typeface="Times New Roman"/>
                <a:cs typeface="Times New Roman"/>
                <a:sym typeface="Times New Roman"/>
              </a:rPr>
              <a:t> UAI de los </a:t>
            </a:r>
            <a:r>
              <a:rPr lang="en-GB" sz="1100" dirty="0" err="1">
                <a:solidFill>
                  <a:schemeClr val="dk1"/>
                </a:solidFill>
                <a:latin typeface="TheSans 3-Light" panose="02000303000000000003" pitchFamily="2" charset="77"/>
                <a:ea typeface="Times New Roman"/>
                <a:cs typeface="Times New Roman"/>
                <a:sym typeface="Times New Roman"/>
              </a:rPr>
              <a:t>convenios</a:t>
            </a:r>
            <a:r>
              <a:rPr lang="en-GB" sz="1100" dirty="0">
                <a:solidFill>
                  <a:schemeClr val="dk1"/>
                </a:solidFill>
                <a:latin typeface="TheSans 3-Light" panose="02000303000000000003" pitchFamily="2" charset="77"/>
                <a:ea typeface="Times New Roman"/>
                <a:cs typeface="Times New Roman"/>
                <a:sym typeface="Times New Roman"/>
              </a:rPr>
              <a:t> </a:t>
            </a:r>
            <a:r>
              <a:rPr lang="en-GB" sz="1100" dirty="0" err="1">
                <a:solidFill>
                  <a:schemeClr val="dk1"/>
                </a:solidFill>
                <a:latin typeface="TheSans 3-Light" panose="02000303000000000003" pitchFamily="2" charset="77"/>
                <a:ea typeface="Times New Roman"/>
                <a:cs typeface="Times New Roman"/>
                <a:sym typeface="Times New Roman"/>
              </a:rPr>
              <a:t>internacionales</a:t>
            </a:r>
            <a:r>
              <a:rPr lang="en-GB" sz="1100" dirty="0">
                <a:solidFill>
                  <a:schemeClr val="dk1"/>
                </a:solidFill>
                <a:latin typeface="TheSans 3-Light" panose="02000303000000000003" pitchFamily="2" charset="77"/>
                <a:ea typeface="Times New Roman"/>
                <a:cs typeface="Times New Roman"/>
                <a:sym typeface="Times New Roman"/>
              </a:rPr>
              <a:t> </a:t>
            </a:r>
            <a:r>
              <a:rPr lang="en-GB" sz="1100" dirty="0" err="1">
                <a:solidFill>
                  <a:schemeClr val="dk1"/>
                </a:solidFill>
                <a:latin typeface="TheSans 3-Light" panose="02000303000000000003" pitchFamily="2" charset="77"/>
                <a:ea typeface="Times New Roman"/>
                <a:cs typeface="Times New Roman"/>
                <a:sym typeface="Times New Roman"/>
              </a:rPr>
              <a:t>vigentes</a:t>
            </a:r>
            <a:r>
              <a:rPr lang="en-GB" sz="1100" dirty="0">
                <a:solidFill>
                  <a:schemeClr val="dk1"/>
                </a:solidFill>
                <a:latin typeface="TheSans 3-Light" panose="02000303000000000003" pitchFamily="2" charset="77"/>
                <a:ea typeface="Times New Roman"/>
                <a:cs typeface="Times New Roman"/>
                <a:sym typeface="Times New Roman"/>
              </a:rPr>
              <a:t>.</a:t>
            </a:r>
          </a:p>
          <a:p>
            <a:pPr algn="ctr"/>
            <a:endParaRPr lang="es-CL" sz="1100" dirty="0">
              <a:latin typeface="TheSans 3-Light" panose="02000303000000000003" pitchFamily="2" charset="77"/>
            </a:endParaRPr>
          </a:p>
        </p:txBody>
      </p:sp>
      <p:cxnSp>
        <p:nvCxnSpPr>
          <p:cNvPr id="15" name="Conector recto de flecha 14">
            <a:extLst>
              <a:ext uri="{FF2B5EF4-FFF2-40B4-BE49-F238E27FC236}">
                <a16:creationId xmlns:a16="http://schemas.microsoft.com/office/drawing/2014/main" id="{452A1DED-484A-4623-F683-AA3298042B83}"/>
              </a:ext>
            </a:extLst>
          </p:cNvPr>
          <p:cNvCxnSpPr/>
          <p:nvPr/>
        </p:nvCxnSpPr>
        <p:spPr>
          <a:xfrm>
            <a:off x="2362835" y="3236759"/>
            <a:ext cx="716446" cy="0"/>
          </a:xfrm>
          <a:prstGeom prst="straightConnector1">
            <a:avLst/>
          </a:prstGeom>
          <a:ln>
            <a:solidFill>
              <a:srgbClr val="61636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5AE4901E-316B-ACCA-55E7-650FF58C9314}"/>
              </a:ext>
            </a:extLst>
          </p:cNvPr>
          <p:cNvCxnSpPr/>
          <p:nvPr/>
        </p:nvCxnSpPr>
        <p:spPr>
          <a:xfrm>
            <a:off x="5762902" y="3229260"/>
            <a:ext cx="716446" cy="0"/>
          </a:xfrm>
          <a:prstGeom prst="straightConnector1">
            <a:avLst/>
          </a:prstGeom>
          <a:ln>
            <a:solidFill>
              <a:srgbClr val="616365"/>
            </a:solidFill>
            <a:tailEnd type="triangle"/>
          </a:ln>
        </p:spPr>
        <p:style>
          <a:lnRef idx="1">
            <a:schemeClr val="accent1"/>
          </a:lnRef>
          <a:fillRef idx="0">
            <a:schemeClr val="accent1"/>
          </a:fillRef>
          <a:effectRef idx="0">
            <a:schemeClr val="accent1"/>
          </a:effectRef>
          <a:fontRef idx="minor">
            <a:schemeClr val="tx1"/>
          </a:fontRef>
        </p:style>
      </p:cxnSp>
      <p:pic>
        <p:nvPicPr>
          <p:cNvPr id="21" name="Gráfico 20" descr="Disconnected contorno">
            <a:extLst>
              <a:ext uri="{FF2B5EF4-FFF2-40B4-BE49-F238E27FC236}">
                <a16:creationId xmlns:a16="http://schemas.microsoft.com/office/drawing/2014/main" id="{BBEDE6C4-7034-C531-E822-4DB02D685F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8067" y="2457374"/>
            <a:ext cx="592667" cy="592667"/>
          </a:xfrm>
          <a:prstGeom prst="rect">
            <a:avLst/>
          </a:prstGeom>
        </p:spPr>
      </p:pic>
      <p:pic>
        <p:nvPicPr>
          <p:cNvPr id="25" name="Gráfico 24" descr="Cheers contorno">
            <a:extLst>
              <a:ext uri="{FF2B5EF4-FFF2-40B4-BE49-F238E27FC236}">
                <a16:creationId xmlns:a16="http://schemas.microsoft.com/office/drawing/2014/main" id="{F2991F9A-17A2-A2D4-71A4-6C9E597773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8383" y="2475986"/>
            <a:ext cx="485935" cy="485935"/>
          </a:xfrm>
          <a:prstGeom prst="rect">
            <a:avLst/>
          </a:prstGeom>
        </p:spPr>
      </p:pic>
      <p:pic>
        <p:nvPicPr>
          <p:cNvPr id="27" name="Gráfico 26" descr="Magnifying glass contorno">
            <a:extLst>
              <a:ext uri="{FF2B5EF4-FFF2-40B4-BE49-F238E27FC236}">
                <a16:creationId xmlns:a16="http://schemas.microsoft.com/office/drawing/2014/main" id="{1285120C-6C91-7D5D-9F59-B7823931C7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65815" y="2462275"/>
            <a:ext cx="455190" cy="455190"/>
          </a:xfrm>
          <a:prstGeom prst="rect">
            <a:avLst/>
          </a:prstGeom>
        </p:spPr>
      </p:pic>
      <p:pic>
        <p:nvPicPr>
          <p:cNvPr id="28" name="Imagen 27">
            <a:extLst>
              <a:ext uri="{FF2B5EF4-FFF2-40B4-BE49-F238E27FC236}">
                <a16:creationId xmlns:a16="http://schemas.microsoft.com/office/drawing/2014/main" id="{5FBC1860-5418-F3A6-3201-5BAF63027681}"/>
              </a:ext>
            </a:extLst>
          </p:cNvPr>
          <p:cNvPicPr>
            <a:picLocks noChangeAspect="1"/>
          </p:cNvPicPr>
          <p:nvPr/>
        </p:nvPicPr>
        <p:blipFill rotWithShape="1">
          <a:blip r:embed="rId9"/>
          <a:srcRect r="72023"/>
          <a:stretch/>
        </p:blipFill>
        <p:spPr>
          <a:xfrm>
            <a:off x="955522" y="2409166"/>
            <a:ext cx="673819" cy="630251"/>
          </a:xfrm>
          <a:prstGeom prst="rect">
            <a:avLst/>
          </a:prstGeom>
        </p:spPr>
      </p:pic>
      <p:pic>
        <p:nvPicPr>
          <p:cNvPr id="29" name="Imagen 28">
            <a:extLst>
              <a:ext uri="{FF2B5EF4-FFF2-40B4-BE49-F238E27FC236}">
                <a16:creationId xmlns:a16="http://schemas.microsoft.com/office/drawing/2014/main" id="{6A9DF1AA-E3B1-97CE-4E9D-8BC601314F18}"/>
              </a:ext>
            </a:extLst>
          </p:cNvPr>
          <p:cNvPicPr>
            <a:picLocks noChangeAspect="1"/>
          </p:cNvPicPr>
          <p:nvPr/>
        </p:nvPicPr>
        <p:blipFill rotWithShape="1">
          <a:blip r:embed="rId9"/>
          <a:srcRect r="72023"/>
          <a:stretch/>
        </p:blipFill>
        <p:spPr>
          <a:xfrm>
            <a:off x="4137492" y="2442816"/>
            <a:ext cx="673819" cy="630251"/>
          </a:xfrm>
          <a:prstGeom prst="rect">
            <a:avLst/>
          </a:prstGeom>
        </p:spPr>
      </p:pic>
      <p:pic>
        <p:nvPicPr>
          <p:cNvPr id="30" name="Imagen 29">
            <a:extLst>
              <a:ext uri="{FF2B5EF4-FFF2-40B4-BE49-F238E27FC236}">
                <a16:creationId xmlns:a16="http://schemas.microsoft.com/office/drawing/2014/main" id="{2B14B4F3-CE88-B55F-0B7A-B92D05B77353}"/>
              </a:ext>
            </a:extLst>
          </p:cNvPr>
          <p:cNvPicPr>
            <a:picLocks noChangeAspect="1"/>
          </p:cNvPicPr>
          <p:nvPr/>
        </p:nvPicPr>
        <p:blipFill rotWithShape="1">
          <a:blip r:embed="rId9"/>
          <a:srcRect r="72023"/>
          <a:stretch/>
        </p:blipFill>
        <p:spPr>
          <a:xfrm>
            <a:off x="7056500" y="2413917"/>
            <a:ext cx="673819" cy="630251"/>
          </a:xfrm>
          <a:prstGeom prst="rect">
            <a:avLst/>
          </a:prstGeom>
        </p:spPr>
      </p:pic>
    </p:spTree>
    <p:extLst>
      <p:ext uri="{BB962C8B-B14F-4D97-AF65-F5344CB8AC3E}">
        <p14:creationId xmlns:p14="http://schemas.microsoft.com/office/powerpoint/2010/main" val="402412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9"/>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759E8A61-B6A0-C796-0C0F-9982EB606B54}"/>
              </a:ext>
            </a:extLst>
          </p:cNvPr>
          <p:cNvCxnSpPr>
            <a:cxnSpLocks/>
          </p:cNvCxnSpPr>
          <p:nvPr/>
        </p:nvCxnSpPr>
        <p:spPr>
          <a:xfrm>
            <a:off x="705274" y="544022"/>
            <a:ext cx="8071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0;p14"/>
          <p:cNvSpPr txBox="1">
            <a:spLocks noGrp="1"/>
          </p:cNvSpPr>
          <p:nvPr>
            <p:ph type="title"/>
          </p:nvPr>
        </p:nvSpPr>
        <p:spPr>
          <a:xfrm>
            <a:off x="311700" y="254353"/>
            <a:ext cx="387356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chemeClr val="bg1"/>
                </a:solidFill>
                <a:highlight>
                  <a:srgbClr val="E6007E"/>
                </a:highlight>
                <a:ea typeface="Times New Roman"/>
                <a:cs typeface="Times New Roman"/>
                <a:sym typeface="Times New Roman"/>
              </a:rPr>
              <a:t>DATA</a:t>
            </a:r>
            <a:r>
              <a:rPr lang="en-GB" sz="2400" b="1" dirty="0">
                <a:solidFill>
                  <a:schemeClr val="bg1"/>
                </a:solidFill>
                <a:highlight>
                  <a:srgbClr val="E6007E"/>
                </a:highlight>
                <a:latin typeface="TheSerif 8-ExtraBold" panose="02000403000000000003" pitchFamily="2" charset="77"/>
                <a:ea typeface="Times New Roman"/>
                <a:cs typeface="Times New Roman"/>
                <a:sym typeface="Times New Roman"/>
              </a:rPr>
              <a:t> INSTITUCIONAL </a:t>
            </a:r>
            <a:endParaRPr sz="2400" b="1" dirty="0">
              <a:solidFill>
                <a:schemeClr val="bg1"/>
              </a:solidFill>
              <a:highlight>
                <a:srgbClr val="E6007E"/>
              </a:highlight>
              <a:latin typeface="TheSerif 8-ExtraBold" panose="02000403000000000003" pitchFamily="2" charset="77"/>
            </a:endParaRPr>
          </a:p>
        </p:txBody>
      </p:sp>
      <p:graphicFrame>
        <p:nvGraphicFramePr>
          <p:cNvPr id="3" name="Tabla 2">
            <a:extLst>
              <a:ext uri="{FF2B5EF4-FFF2-40B4-BE49-F238E27FC236}">
                <a16:creationId xmlns:a16="http://schemas.microsoft.com/office/drawing/2014/main" id="{78A9EC4C-F322-314E-8D23-FCFD14A64A23}"/>
              </a:ext>
            </a:extLst>
          </p:cNvPr>
          <p:cNvGraphicFramePr>
            <a:graphicFrameLocks noGrp="1"/>
          </p:cNvGraphicFramePr>
          <p:nvPr>
            <p:extLst>
              <p:ext uri="{D42A27DB-BD31-4B8C-83A1-F6EECF244321}">
                <p14:modId xmlns:p14="http://schemas.microsoft.com/office/powerpoint/2010/main" val="3897481446"/>
              </p:ext>
            </p:extLst>
          </p:nvPr>
        </p:nvGraphicFramePr>
        <p:xfrm>
          <a:off x="179294" y="833692"/>
          <a:ext cx="8686802" cy="4055445"/>
        </p:xfrm>
        <a:graphic>
          <a:graphicData uri="http://schemas.openxmlformats.org/drawingml/2006/table">
            <a:tbl>
              <a:tblPr/>
              <a:tblGrid>
                <a:gridCol w="1502140">
                  <a:extLst>
                    <a:ext uri="{9D8B030D-6E8A-4147-A177-3AD203B41FA5}">
                      <a16:colId xmlns:a16="http://schemas.microsoft.com/office/drawing/2014/main" val="3398534130"/>
                    </a:ext>
                  </a:extLst>
                </a:gridCol>
                <a:gridCol w="1167573">
                  <a:extLst>
                    <a:ext uri="{9D8B030D-6E8A-4147-A177-3AD203B41FA5}">
                      <a16:colId xmlns:a16="http://schemas.microsoft.com/office/drawing/2014/main" val="788381009"/>
                    </a:ext>
                  </a:extLst>
                </a:gridCol>
                <a:gridCol w="1290475">
                  <a:extLst>
                    <a:ext uri="{9D8B030D-6E8A-4147-A177-3AD203B41FA5}">
                      <a16:colId xmlns:a16="http://schemas.microsoft.com/office/drawing/2014/main" val="3767359222"/>
                    </a:ext>
                  </a:extLst>
                </a:gridCol>
                <a:gridCol w="117783">
                  <a:extLst>
                    <a:ext uri="{9D8B030D-6E8A-4147-A177-3AD203B41FA5}">
                      <a16:colId xmlns:a16="http://schemas.microsoft.com/office/drawing/2014/main" val="2289046104"/>
                    </a:ext>
                  </a:extLst>
                </a:gridCol>
                <a:gridCol w="1490191">
                  <a:extLst>
                    <a:ext uri="{9D8B030D-6E8A-4147-A177-3AD203B41FA5}">
                      <a16:colId xmlns:a16="http://schemas.microsoft.com/office/drawing/2014/main" val="212840609"/>
                    </a:ext>
                  </a:extLst>
                </a:gridCol>
                <a:gridCol w="445520">
                  <a:extLst>
                    <a:ext uri="{9D8B030D-6E8A-4147-A177-3AD203B41FA5}">
                      <a16:colId xmlns:a16="http://schemas.microsoft.com/office/drawing/2014/main" val="682440984"/>
                    </a:ext>
                  </a:extLst>
                </a:gridCol>
                <a:gridCol w="445520">
                  <a:extLst>
                    <a:ext uri="{9D8B030D-6E8A-4147-A177-3AD203B41FA5}">
                      <a16:colId xmlns:a16="http://schemas.microsoft.com/office/drawing/2014/main" val="1084779874"/>
                    </a:ext>
                  </a:extLst>
                </a:gridCol>
                <a:gridCol w="445520">
                  <a:extLst>
                    <a:ext uri="{9D8B030D-6E8A-4147-A177-3AD203B41FA5}">
                      <a16:colId xmlns:a16="http://schemas.microsoft.com/office/drawing/2014/main" val="953675258"/>
                    </a:ext>
                  </a:extLst>
                </a:gridCol>
                <a:gridCol w="445520">
                  <a:extLst>
                    <a:ext uri="{9D8B030D-6E8A-4147-A177-3AD203B41FA5}">
                      <a16:colId xmlns:a16="http://schemas.microsoft.com/office/drawing/2014/main" val="1028088518"/>
                    </a:ext>
                  </a:extLst>
                </a:gridCol>
                <a:gridCol w="445520">
                  <a:extLst>
                    <a:ext uri="{9D8B030D-6E8A-4147-A177-3AD203B41FA5}">
                      <a16:colId xmlns:a16="http://schemas.microsoft.com/office/drawing/2014/main" val="4065809213"/>
                    </a:ext>
                  </a:extLst>
                </a:gridCol>
                <a:gridCol w="445520">
                  <a:extLst>
                    <a:ext uri="{9D8B030D-6E8A-4147-A177-3AD203B41FA5}">
                      <a16:colId xmlns:a16="http://schemas.microsoft.com/office/drawing/2014/main" val="572615252"/>
                    </a:ext>
                  </a:extLst>
                </a:gridCol>
                <a:gridCol w="445520">
                  <a:extLst>
                    <a:ext uri="{9D8B030D-6E8A-4147-A177-3AD203B41FA5}">
                      <a16:colId xmlns:a16="http://schemas.microsoft.com/office/drawing/2014/main" val="2766190276"/>
                    </a:ext>
                  </a:extLst>
                </a:gridCol>
              </a:tblGrid>
              <a:tr h="130645">
                <a:tc gridSpan="2">
                  <a:txBody>
                    <a:bodyPr/>
                    <a:lstStyle/>
                    <a:p>
                      <a:pPr algn="l" fontAlgn="b"/>
                      <a:r>
                        <a:rPr lang="es-CL" sz="600" b="1" i="0" u="none" strike="noStrike">
                          <a:solidFill>
                            <a:srgbClr val="000000"/>
                          </a:solidFill>
                          <a:effectLst/>
                          <a:latin typeface="Calibri" panose="020F0502020204030204" pitchFamily="34" charset="0"/>
                        </a:rPr>
                        <a:t>INDICADORES INTERNACIONALES</a:t>
                      </a:r>
                    </a:p>
                  </a:txBody>
                  <a:tcPr marL="0" marR="0" marT="0" marB="0" anchor="b">
                    <a:lnL>
                      <a:noFill/>
                    </a:lnL>
                    <a:lnR>
                      <a:noFill/>
                    </a:lnR>
                    <a:lnT>
                      <a:noFill/>
                    </a:lnT>
                    <a:lnB>
                      <a:noFill/>
                    </a:lnB>
                  </a:tcPr>
                </a:tc>
                <a:tc hMerge="1">
                  <a:txBody>
                    <a:bodyPr/>
                    <a:lstStyle/>
                    <a:p>
                      <a:endParaRPr lang="es-CL"/>
                    </a:p>
                  </a:txBody>
                  <a:tcPr/>
                </a:tc>
                <a:tc>
                  <a:txBody>
                    <a:bodyPr/>
                    <a:lstStyle/>
                    <a:p>
                      <a:pPr algn="l"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222191294"/>
                  </a:ext>
                </a:extLst>
              </a:tr>
              <a:tr h="130645">
                <a:tc gridSpan="2">
                  <a:txBody>
                    <a:bodyPr/>
                    <a:lstStyle/>
                    <a:p>
                      <a:pPr algn="l" fontAlgn="b"/>
                      <a:r>
                        <a:rPr lang="es-CL" sz="600" b="1" i="0" u="none" strike="noStrike">
                          <a:solidFill>
                            <a:srgbClr val="000000"/>
                          </a:solidFill>
                          <a:effectLst/>
                          <a:latin typeface="Calibri" panose="020F0502020204030204" pitchFamily="34" charset="0"/>
                        </a:rPr>
                        <a:t>FACULTAD DE INGENIERÍA Y CIENCIAS</a:t>
                      </a:r>
                    </a:p>
                  </a:txBody>
                  <a:tcPr marL="0" marR="0" marT="0" marB="0" anchor="b">
                    <a:lnL>
                      <a:noFill/>
                    </a:lnL>
                    <a:lnR>
                      <a:noFill/>
                    </a:lnR>
                    <a:lnT>
                      <a:noFill/>
                    </a:lnT>
                    <a:lnB>
                      <a:noFill/>
                    </a:lnB>
                  </a:tcPr>
                </a:tc>
                <a:tc hMerge="1">
                  <a:txBody>
                    <a:bodyPr/>
                    <a:lstStyle/>
                    <a:p>
                      <a:endParaRPr lang="es-CL"/>
                    </a:p>
                  </a:txBody>
                  <a:tcPr/>
                </a:tc>
                <a:tc>
                  <a:txBody>
                    <a:bodyPr/>
                    <a:lstStyle/>
                    <a:p>
                      <a:pPr algn="l"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s-CL" sz="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71036244"/>
                  </a:ext>
                </a:extLst>
              </a:tr>
              <a:tr h="92540">
                <a:tc>
                  <a:txBody>
                    <a:bodyPr/>
                    <a:lstStyle/>
                    <a:p>
                      <a:pPr algn="l" fontAlgn="b"/>
                      <a:endParaRPr lang="es-CL" sz="4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CL" sz="4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CL" sz="4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CL" sz="4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L" sz="4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CL" sz="4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CL" sz="4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CL" sz="4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CL" sz="4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CL" sz="4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CL" sz="4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s-CL" sz="4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747903"/>
                  </a:ext>
                </a:extLst>
              </a:tr>
              <a:tr h="108871">
                <a:tc gridSpan="3">
                  <a:txBody>
                    <a:bodyPr/>
                    <a:lstStyle/>
                    <a:p>
                      <a:pPr algn="ctr" rtl="0" fontAlgn="ctr"/>
                      <a:r>
                        <a:rPr lang="es-CL" sz="500" b="1" i="0" u="none" strike="noStrike">
                          <a:solidFill>
                            <a:srgbClr val="000000"/>
                          </a:solidFill>
                          <a:effectLst/>
                          <a:latin typeface="Calibri" panose="020F0502020204030204" pitchFamily="34" charset="0"/>
                        </a:rPr>
                        <a:t>CONVENIOS INTERNACIONALES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CL"/>
                    </a:p>
                  </a:txBody>
                  <a:tcPr/>
                </a:tc>
                <a:tc hMerge="1">
                  <a:txBody>
                    <a:bodyPr/>
                    <a:lstStyle/>
                    <a:p>
                      <a:endParaRPr lang="es-CL"/>
                    </a:p>
                  </a:txBody>
                  <a:tcPr/>
                </a:tc>
                <a:tc>
                  <a:txBody>
                    <a:bodyPr/>
                    <a:lstStyle/>
                    <a:p>
                      <a:pPr algn="l" fontAlgn="b"/>
                      <a:endParaRPr lang="es-CL" sz="5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8">
                  <a:txBody>
                    <a:bodyPr/>
                    <a:lstStyle/>
                    <a:p>
                      <a:pPr algn="ctr" rtl="0" fontAlgn="ctr"/>
                      <a:r>
                        <a:rPr lang="es-CL" sz="500" b="1" i="0" u="none" strike="noStrike">
                          <a:solidFill>
                            <a:srgbClr val="000000"/>
                          </a:solidFill>
                          <a:effectLst/>
                          <a:latin typeface="Calibri" panose="020F0502020204030204" pitchFamily="34" charset="0"/>
                        </a:rPr>
                        <a:t>INTERNACIONALIZACIÓN:  N° ACADÉMICOS / ALUMNI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226404349"/>
                  </a:ext>
                </a:extLst>
              </a:tr>
              <a:tr h="190523">
                <a:tc>
                  <a:txBody>
                    <a:bodyPr/>
                    <a:lstStyle/>
                    <a:p>
                      <a:pPr algn="l" rtl="0" fontAlgn="ctr"/>
                      <a:r>
                        <a:rPr lang="es-CL" sz="400" b="0" i="0" u="none" strike="noStrike">
                          <a:solidFill>
                            <a:srgbClr val="000000"/>
                          </a:solidFill>
                          <a:effectLst/>
                          <a:latin typeface="Calibri" panose="020F0502020204030204" pitchFamily="34" charset="0"/>
                        </a:rPr>
                        <a:t>Número Convenios Doble Grado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400" b="0" i="0" u="none" strike="noStrike">
                          <a:solidFill>
                            <a:srgbClr val="000000"/>
                          </a:solidFill>
                          <a:effectLst/>
                          <a:latin typeface="Calibri" panose="020F0502020204030204" pitchFamily="34" charset="0"/>
                        </a:rPr>
                        <a:t>Politénico de Torino / MCI Facultad de Ing. y Cs. / HEC Paris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CL" sz="4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s-CL" sz="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1" i="0" u="none" strike="noStrike">
                          <a:solidFill>
                            <a:srgbClr val="000000"/>
                          </a:solidFill>
                          <a:effectLst/>
                          <a:latin typeface="Calibri" panose="020F0502020204030204" pitchFamily="34" charset="0"/>
                        </a:rPr>
                        <a:t>2016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400" b="1" i="0" u="none" strike="noStrike">
                          <a:solidFill>
                            <a:srgbClr val="000000"/>
                          </a:solidFill>
                          <a:effectLst/>
                          <a:latin typeface="Calibri" panose="020F0502020204030204" pitchFamily="34" charset="0"/>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400" b="1" i="0" u="none" strike="noStrike">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400" b="1" i="0" u="none" strike="noStrike">
                          <a:solidFill>
                            <a:srgbClr val="000000"/>
                          </a:solidFill>
                          <a:effectLst/>
                          <a:latin typeface="Calibri" panose="020F0502020204030204" pitchFamily="34" charset="0"/>
                        </a:rPr>
                        <a:t>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400" b="1" i="0" u="none" strike="noStrike">
                          <a:solidFill>
                            <a:srgbClr val="000000"/>
                          </a:solidFill>
                          <a:effectLst/>
                          <a:latin typeface="Calibri" panose="020F0502020204030204" pitchFamily="34" charset="0"/>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400" b="1" i="0" u="none" strike="noStrike">
                          <a:solidFill>
                            <a:srgbClr val="000000"/>
                          </a:solidFill>
                          <a:effectLst/>
                          <a:latin typeface="Calibri" panose="020F0502020204030204" pitchFamily="34" charset="0"/>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400" b="1" i="0" u="none" strike="noStrike">
                          <a:solidFill>
                            <a:srgbClr val="000000"/>
                          </a:solidFill>
                          <a:effectLst/>
                          <a:latin typeface="Calibri" panose="020F0502020204030204" pitchFamily="34" charset="0"/>
                        </a:rPr>
                        <a:t>2022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41020968"/>
                  </a:ext>
                </a:extLst>
              </a:tr>
              <a:tr h="185081">
                <a:tc>
                  <a:txBody>
                    <a:bodyPr/>
                    <a:lstStyle/>
                    <a:p>
                      <a:pPr algn="l" rtl="0" fontAlgn="ctr"/>
                      <a:r>
                        <a:rPr lang="es-CL" sz="400" b="0" i="0" u="none" strike="noStrike">
                          <a:solidFill>
                            <a:srgbClr val="000000"/>
                          </a:solidFill>
                          <a:effectLst/>
                          <a:latin typeface="Calibri" panose="020F0502020204030204" pitchFamily="34" charset="0"/>
                        </a:rPr>
                        <a:t>Nùmero Convenios Internacionales (Intercambio)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CL" sz="4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Pasantías 0 Estadías Investigación Internacional Académicos/as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11346"/>
                  </a:ext>
                </a:extLst>
              </a:tr>
              <a:tr h="92540">
                <a:tc>
                  <a:txBody>
                    <a:bodyPr/>
                    <a:lstStyle/>
                    <a:p>
                      <a:pPr algn="l" rtl="0" fontAlgn="ctr"/>
                      <a:r>
                        <a:rPr lang="es-CL" sz="400" b="0" i="0" u="none" strike="noStrike">
                          <a:solidFill>
                            <a:srgbClr val="000000"/>
                          </a:solidFill>
                          <a:effectLst/>
                          <a:latin typeface="Calibri" panose="020F0502020204030204" pitchFamily="34" charset="0"/>
                        </a:rPr>
                        <a:t>Número de Países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CL" sz="4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Académicos/as Extranjeros/as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17696"/>
                  </a:ext>
                </a:extLst>
              </a:tr>
              <a:tr h="97983">
                <a:tc>
                  <a:txBody>
                    <a:bodyPr/>
                    <a:lstStyle/>
                    <a:p>
                      <a:pPr algn="l" rtl="0" fontAlgn="ctr"/>
                      <a:r>
                        <a:rPr lang="es-CL" sz="400" b="0" i="0" u="none" strike="noStrike">
                          <a:solidFill>
                            <a:srgbClr val="000000"/>
                          </a:solidFill>
                          <a:effectLst/>
                          <a:latin typeface="Calibri" panose="020F0502020204030204" pitchFamily="34" charset="0"/>
                        </a:rPr>
                        <a:t>Número de  Cupos Anuales Intercambio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281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CL" sz="4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Embajadores Alumni / Académicos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127946"/>
                  </a:ext>
                </a:extLst>
              </a:tr>
              <a:tr h="108871">
                <a:tc>
                  <a:txBody>
                    <a:bodyPr/>
                    <a:lstStyle/>
                    <a:p>
                      <a:pPr algn="l" rtl="0" fontAlgn="ctr"/>
                      <a:r>
                        <a:rPr lang="es-CL" sz="400" b="0" i="0" u="none" strike="noStrike">
                          <a:solidFill>
                            <a:srgbClr val="000000"/>
                          </a:solidFill>
                          <a:effectLst/>
                          <a:latin typeface="Calibri" panose="020F0502020204030204" pitchFamily="34" charset="0"/>
                        </a:rPr>
                        <a:t>Rango Ránking QS Universidades Socias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#1001-#48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864541"/>
                  </a:ext>
                </a:extLst>
              </a:tr>
              <a:tr h="190523">
                <a:tc>
                  <a:txBody>
                    <a:bodyPr/>
                    <a:lstStyle/>
                    <a:p>
                      <a:pPr algn="l" rtl="0" fontAlgn="ctr"/>
                      <a:r>
                        <a:rPr lang="es-CL" sz="400" b="0" i="0" u="none" strike="noStrike">
                          <a:solidFill>
                            <a:srgbClr val="000000"/>
                          </a:solidFill>
                          <a:effectLst/>
                          <a:latin typeface="Calibri" panose="020F0502020204030204" pitchFamily="34" charset="0"/>
                        </a:rPr>
                        <a:t>Número de Universidades Socias Ranking QS 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8">
                  <a:txBody>
                    <a:bodyPr/>
                    <a:lstStyle/>
                    <a:p>
                      <a:pPr algn="ctr" rtl="0" fontAlgn="ctr"/>
                      <a:r>
                        <a:rPr lang="es-CL" sz="500" b="1" i="0" u="none" strike="noStrike">
                          <a:solidFill>
                            <a:srgbClr val="000000"/>
                          </a:solidFill>
                          <a:effectLst/>
                          <a:latin typeface="Calibri" panose="020F0502020204030204" pitchFamily="34" charset="0"/>
                        </a:rPr>
                        <a:t>OUTGOING:  N° ALUMNOS UAI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565910715"/>
                  </a:ext>
                </a:extLst>
              </a:tr>
              <a:tr h="108871">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s-CL" sz="4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1" i="0" u="none" strike="noStrike">
                          <a:solidFill>
                            <a:srgbClr val="000000"/>
                          </a:solidFill>
                          <a:effectLst/>
                          <a:latin typeface="Calibri" panose="020F0502020204030204" pitchFamily="34" charset="0"/>
                        </a:rPr>
                        <a:t>2016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400" b="1" i="0" u="none" strike="noStrike">
                          <a:solidFill>
                            <a:srgbClr val="000000"/>
                          </a:solidFill>
                          <a:effectLst/>
                          <a:latin typeface="Calibri" panose="020F0502020204030204" pitchFamily="34" charset="0"/>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400" b="1" i="0" u="none" strike="noStrike">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400" b="1" i="0" u="none" strike="noStrike">
                          <a:solidFill>
                            <a:srgbClr val="000000"/>
                          </a:solidFill>
                          <a:effectLst/>
                          <a:latin typeface="Calibri" panose="020F0502020204030204" pitchFamily="34" charset="0"/>
                        </a:rPr>
                        <a:t>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400" b="1" i="0" u="none" strike="noStrike">
                          <a:solidFill>
                            <a:srgbClr val="000000"/>
                          </a:solidFill>
                          <a:effectLst/>
                          <a:latin typeface="Calibri" panose="020F0502020204030204" pitchFamily="34" charset="0"/>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400" b="1" i="0" u="none" strike="noStrike">
                          <a:solidFill>
                            <a:srgbClr val="000000"/>
                          </a:solidFill>
                          <a:effectLst/>
                          <a:latin typeface="Calibri" panose="020F0502020204030204" pitchFamily="34" charset="0"/>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400" b="1" i="0" u="none" strike="noStrike">
                          <a:solidFill>
                            <a:srgbClr val="000000"/>
                          </a:solidFill>
                          <a:effectLst/>
                          <a:latin typeface="Calibri" panose="020F0502020204030204" pitchFamily="34" charset="0"/>
                        </a:rPr>
                        <a:t>2022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80706688"/>
                  </a:ext>
                </a:extLst>
              </a:tr>
              <a:tr h="108871">
                <a:tc gridSpan="2">
                  <a:txBody>
                    <a:bodyPr/>
                    <a:lstStyle/>
                    <a:p>
                      <a:pPr algn="ctr" rtl="0" fontAlgn="ctr"/>
                      <a:r>
                        <a:rPr lang="es-CL" sz="500" b="1" i="0" u="none" strike="noStrike">
                          <a:solidFill>
                            <a:srgbClr val="000000"/>
                          </a:solidFill>
                          <a:effectLst/>
                          <a:latin typeface="Calibri" panose="020F0502020204030204" pitchFamily="34" charset="0"/>
                        </a:rPr>
                        <a:t>INVESTIGACIÓN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CL"/>
                    </a:p>
                  </a:txBody>
                  <a:tcPr/>
                </a:tc>
                <a:tc>
                  <a:txBody>
                    <a:bodyPr/>
                    <a:lstStyle/>
                    <a:p>
                      <a:pPr algn="ctr" rtl="0" fontAlgn="ctr"/>
                      <a:endParaRPr lang="es-CL" sz="5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Doble grado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195247"/>
                  </a:ext>
                </a:extLst>
              </a:tr>
              <a:tr h="103428">
                <a:tc>
                  <a:txBody>
                    <a:bodyPr/>
                    <a:lstStyle/>
                    <a:p>
                      <a:pPr algn="l" fontAlgn="ctr"/>
                      <a:r>
                        <a:rPr lang="es-CL" sz="4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1" i="0" u="none" strike="noStrike">
                          <a:solidFill>
                            <a:srgbClr val="000000"/>
                          </a:solidFill>
                          <a:effectLst/>
                          <a:latin typeface="Calibri" panose="020F0502020204030204" pitchFamily="34" charset="0"/>
                        </a:rPr>
                        <a:t>META 2022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s-CL" sz="4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Intercambio presencial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28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080649"/>
                  </a:ext>
                </a:extLst>
              </a:tr>
              <a:tr h="185081">
                <a:tc>
                  <a:txBody>
                    <a:bodyPr/>
                    <a:lstStyle/>
                    <a:p>
                      <a:pPr algn="l" rtl="0" fontAlgn="ctr"/>
                      <a:r>
                        <a:rPr lang="es-CL" sz="400" b="0" i="0" u="none" strike="noStrike">
                          <a:solidFill>
                            <a:srgbClr val="000000"/>
                          </a:solidFill>
                          <a:effectLst/>
                          <a:latin typeface="Calibri" panose="020F0502020204030204" pitchFamily="34" charset="0"/>
                        </a:rPr>
                        <a:t>Proyectos con contraparte y fondos internacionales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400" b="0" i="1" u="none" strike="noStrike">
                          <a:solidFill>
                            <a:srgbClr val="000000"/>
                          </a:solidFill>
                          <a:effectLst/>
                          <a:latin typeface="Calibri" panose="020F0502020204030204" pitchFamily="34" charset="0"/>
                        </a:rPr>
                        <a:t> N Proyectos diseñados, presentados , adjudicados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endParaRPr lang="es-CL" sz="400" b="0" i="1"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Intercambio virtual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469405"/>
                  </a:ext>
                </a:extLst>
              </a:tr>
              <a:tr h="103428">
                <a:tc>
                  <a:txBody>
                    <a:bodyPr/>
                    <a:lstStyle/>
                    <a:p>
                      <a:pPr algn="l" rtl="0" fontAlgn="ctr"/>
                      <a:r>
                        <a:rPr lang="es-CL" sz="400" b="0" i="0" u="none" strike="noStrike">
                          <a:solidFill>
                            <a:srgbClr val="000000"/>
                          </a:solidFill>
                          <a:effectLst/>
                          <a:latin typeface="Calibri" panose="020F0502020204030204" pitchFamily="34" charset="0"/>
                        </a:rPr>
                        <a:t>Redes investigación internacionales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400" b="0" i="1" u="none" strike="noStrike">
                          <a:solidFill>
                            <a:srgbClr val="000000"/>
                          </a:solidFill>
                          <a:effectLst/>
                          <a:latin typeface="Calibri" panose="020F0502020204030204" pitchFamily="34" charset="0"/>
                        </a:rPr>
                        <a:t>N° Redes formalizadas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endParaRPr lang="es-CL" sz="400" b="0" i="1"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Pasantías Internacionales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9485179"/>
                  </a:ext>
                </a:extLst>
              </a:tr>
              <a:tr h="103428">
                <a:tc>
                  <a:txBody>
                    <a:bodyPr/>
                    <a:lstStyle/>
                    <a:p>
                      <a:pPr algn="l" rtl="0" fontAlgn="ctr"/>
                      <a:r>
                        <a:rPr lang="es-CL" sz="400" b="0" i="0" u="none" strike="noStrike">
                          <a:solidFill>
                            <a:srgbClr val="000000"/>
                          </a:solidFill>
                          <a:effectLst/>
                          <a:latin typeface="Calibri" panose="020F0502020204030204" pitchFamily="34" charset="0"/>
                        </a:rPr>
                        <a:t>Artículos con coautores extranjeros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400" b="0" i="1" u="none" strike="noStrike">
                          <a:solidFill>
                            <a:srgbClr val="000000"/>
                          </a:solidFill>
                          <a:effectLst/>
                          <a:latin typeface="Calibri" panose="020F0502020204030204" pitchFamily="34" charset="0"/>
                        </a:rPr>
                        <a:t>N° Artículos publicados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endParaRPr lang="es-CL" sz="400" b="0" i="1"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Programas cortos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279794"/>
                  </a:ext>
                </a:extLst>
              </a:tr>
              <a:tr h="185081">
                <a:tc>
                  <a:txBody>
                    <a:bodyPr/>
                    <a:lstStyle/>
                    <a:p>
                      <a:pPr algn="l" rtl="0" fontAlgn="ctr"/>
                      <a:r>
                        <a:rPr lang="es-CL" sz="400" b="0" i="0" u="none" strike="noStrike">
                          <a:solidFill>
                            <a:srgbClr val="000000"/>
                          </a:solidFill>
                          <a:effectLst/>
                          <a:latin typeface="Calibri" panose="020F0502020204030204" pitchFamily="34" charset="0"/>
                        </a:rPr>
                        <a:t>Académicos/as extranjeros en planta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400" b="0" i="1" u="none" strike="noStrike">
                          <a:solidFill>
                            <a:srgbClr val="000000"/>
                          </a:solidFill>
                          <a:effectLst/>
                          <a:latin typeface="Calibri" panose="020F0502020204030204" pitchFamily="34" charset="0"/>
                        </a:rPr>
                        <a:t>N° académicos  extranjeros en planta académica  UAI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endParaRPr lang="es-CL" sz="400" b="0" i="1"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Cursos COIL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182106"/>
                  </a:ext>
                </a:extLst>
              </a:tr>
              <a:tr h="185081">
                <a:tc>
                  <a:txBody>
                    <a:bodyPr/>
                    <a:lstStyle/>
                    <a:p>
                      <a:pPr algn="l" rtl="0" fontAlgn="ctr"/>
                      <a:r>
                        <a:rPr lang="es-CL" sz="400" b="0" i="0" u="none" strike="noStrike">
                          <a:solidFill>
                            <a:srgbClr val="000000"/>
                          </a:solidFill>
                          <a:effectLst/>
                          <a:latin typeface="Calibri" panose="020F0502020204030204" pitchFamily="34" charset="0"/>
                        </a:rPr>
                        <a:t>Académicos/as visitantes extranjeros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400" b="0" i="1" u="none" strike="noStrike" dirty="0">
                          <a:solidFill>
                            <a:srgbClr val="000000"/>
                          </a:solidFill>
                          <a:effectLst/>
                          <a:latin typeface="Calibri" panose="020F0502020204030204" pitchFamily="34" charset="0"/>
                        </a:rPr>
                        <a:t>N° académicos  extranjeros en actividades UAI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endParaRPr lang="es-CL" sz="400" b="0" i="1"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Otras iniciativas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302417"/>
                  </a:ext>
                </a:extLst>
              </a:tr>
              <a:tr h="190523">
                <a:tc>
                  <a:txBody>
                    <a:bodyPr/>
                    <a:lstStyle/>
                    <a:p>
                      <a:pPr algn="l" rtl="0" fontAlgn="ctr"/>
                      <a:r>
                        <a:rPr lang="es-CL" sz="400" b="0" i="0" u="none" strike="noStrike">
                          <a:solidFill>
                            <a:srgbClr val="000000"/>
                          </a:solidFill>
                          <a:effectLst/>
                          <a:latin typeface="Calibri" panose="020F0502020204030204" pitchFamily="34" charset="0"/>
                        </a:rPr>
                        <a:t>Académicos UAI en actividades internacionales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L" sz="400" b="0" i="1" u="none" strike="noStrike">
                          <a:solidFill>
                            <a:srgbClr val="000000"/>
                          </a:solidFill>
                          <a:effectLst/>
                          <a:latin typeface="Calibri" panose="020F0502020204030204" pitchFamily="34" charset="0"/>
                        </a:rPr>
                        <a:t>N° académicos  UAI  en actividades internacionales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endParaRPr lang="es-CL" sz="400" b="0" i="1"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Becas Internacionales*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220066"/>
                  </a:ext>
                </a:extLst>
              </a:tr>
              <a:tr h="108871">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Actividades formativas en inglés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781883"/>
                  </a:ext>
                </a:extLst>
              </a:tr>
              <a:tr h="108871">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r>
                        <a:rPr lang="es-CL" sz="500" b="0" i="0" u="none" strike="noStrike">
                          <a:solidFill>
                            <a:srgbClr val="000000"/>
                          </a:solidFill>
                          <a:effectLst/>
                          <a:latin typeface="Calibri" panose="020F0502020204030204" pitchFamily="34" charset="0"/>
                        </a:rPr>
                        <a:t>*Incluye beca profesor Babson</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152529"/>
                  </a:ext>
                </a:extLst>
              </a:tr>
              <a:tr h="108871">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8">
                  <a:txBody>
                    <a:bodyPr/>
                    <a:lstStyle/>
                    <a:p>
                      <a:pPr algn="ctr" rtl="0" fontAlgn="ctr"/>
                      <a:r>
                        <a:rPr lang="es-CL" sz="500" b="1" i="0" u="none" strike="noStrike">
                          <a:solidFill>
                            <a:srgbClr val="000000"/>
                          </a:solidFill>
                          <a:effectLst/>
                          <a:latin typeface="Calibri" panose="020F0502020204030204" pitchFamily="34" charset="0"/>
                        </a:rPr>
                        <a:t>INCOMING: N° ESTUDIANTES/ ACADÉMICOS(AS) INTERNACIONALES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157814418"/>
                  </a:ext>
                </a:extLst>
              </a:tr>
              <a:tr h="108871">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s-CL" sz="4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1" i="0" u="none" strike="noStrike">
                          <a:solidFill>
                            <a:srgbClr val="000000"/>
                          </a:solidFill>
                          <a:effectLst/>
                          <a:latin typeface="Calibri" panose="020F0502020204030204" pitchFamily="34" charset="0"/>
                        </a:rPr>
                        <a:t>2016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400" b="1" i="0" u="none" strike="noStrike">
                          <a:solidFill>
                            <a:srgbClr val="000000"/>
                          </a:solidFill>
                          <a:effectLst/>
                          <a:latin typeface="Calibri" panose="020F0502020204030204" pitchFamily="34" charset="0"/>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400" b="1" i="0" u="none" strike="noStrike">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400" b="1" i="0" u="none" strike="noStrike">
                          <a:solidFill>
                            <a:srgbClr val="000000"/>
                          </a:solidFill>
                          <a:effectLst/>
                          <a:latin typeface="Calibri" panose="020F0502020204030204" pitchFamily="34" charset="0"/>
                        </a:rPr>
                        <a:t>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400" b="1" i="0" u="none" strike="noStrike">
                          <a:solidFill>
                            <a:srgbClr val="000000"/>
                          </a:solidFill>
                          <a:effectLst/>
                          <a:latin typeface="Calibri" panose="020F0502020204030204" pitchFamily="34" charset="0"/>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400" b="1" i="0" u="none" strike="noStrike">
                          <a:solidFill>
                            <a:srgbClr val="000000"/>
                          </a:solidFill>
                          <a:effectLst/>
                          <a:latin typeface="Calibri" panose="020F0502020204030204" pitchFamily="34" charset="0"/>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400" b="1" i="0" u="none" strike="noStrike">
                          <a:solidFill>
                            <a:srgbClr val="000000"/>
                          </a:solidFill>
                          <a:effectLst/>
                          <a:latin typeface="Calibri" panose="020F0502020204030204" pitchFamily="34" charset="0"/>
                        </a:rPr>
                        <a:t>2022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99681922"/>
                  </a:ext>
                </a:extLst>
              </a:tr>
              <a:tr h="103428">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Doble grado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18604"/>
                  </a:ext>
                </a:extLst>
              </a:tr>
              <a:tr h="103428">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Intercambio presencial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809"/>
                  </a:ext>
                </a:extLst>
              </a:tr>
              <a:tr h="103428">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Intercambio virtual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485957"/>
                  </a:ext>
                </a:extLst>
              </a:tr>
              <a:tr h="103428">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Pasantías Internacionales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762674"/>
                  </a:ext>
                </a:extLst>
              </a:tr>
              <a:tr h="103428">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Programas cortos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0257663"/>
                  </a:ext>
                </a:extLst>
              </a:tr>
              <a:tr h="103428">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COIL Classes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0883937"/>
                  </a:ext>
                </a:extLst>
              </a:tr>
              <a:tr h="103428">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Cursos en inglés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7099011"/>
                  </a:ext>
                </a:extLst>
              </a:tr>
              <a:tr h="103428">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Otras iniciativas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661712"/>
                  </a:ext>
                </a:extLst>
              </a:tr>
              <a:tr h="190523">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CL"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rtl="0" fontAlgn="ctr"/>
                      <a:r>
                        <a:rPr lang="es-CL" sz="400" b="0" i="0" u="none" strike="noStrike">
                          <a:solidFill>
                            <a:srgbClr val="000000"/>
                          </a:solidFill>
                          <a:effectLst/>
                          <a:latin typeface="Calibri" panose="020F0502020204030204" pitchFamily="34" charset="0"/>
                        </a:rPr>
                        <a:t>Ingreso Alumnos Internacionales cursando toda la carrera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4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4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400" b="0" i="0" u="none" strike="noStrike" dirty="0">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276475"/>
                  </a:ext>
                </a:extLst>
              </a:tr>
            </a:tbl>
          </a:graphicData>
        </a:graphic>
      </p:graphicFrame>
    </p:spTree>
    <p:extLst>
      <p:ext uri="{BB962C8B-B14F-4D97-AF65-F5344CB8AC3E}">
        <p14:creationId xmlns:p14="http://schemas.microsoft.com/office/powerpoint/2010/main" val="994066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59"/>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759E8A61-B6A0-C796-0C0F-9982EB606B54}"/>
              </a:ext>
            </a:extLst>
          </p:cNvPr>
          <p:cNvCxnSpPr>
            <a:cxnSpLocks/>
          </p:cNvCxnSpPr>
          <p:nvPr/>
        </p:nvCxnSpPr>
        <p:spPr>
          <a:xfrm>
            <a:off x="705273" y="734694"/>
            <a:ext cx="8071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0;p14"/>
          <p:cNvSpPr txBox="1">
            <a:spLocks noGrp="1"/>
          </p:cNvSpPr>
          <p:nvPr>
            <p:ph type="title"/>
          </p:nvPr>
        </p:nvSpPr>
        <p:spPr>
          <a:xfrm>
            <a:off x="311699" y="445025"/>
            <a:ext cx="387356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solidFill>
                  <a:schemeClr val="bg1"/>
                </a:solidFill>
                <a:highlight>
                  <a:srgbClr val="E6007E"/>
                </a:highlight>
                <a:latin typeface="TheSerif 8-ExtraBold" panose="02000403000000000003" pitchFamily="2" charset="77"/>
                <a:ea typeface="Times New Roman"/>
                <a:cs typeface="Times New Roman"/>
                <a:sym typeface="Times New Roman"/>
              </a:rPr>
              <a:t>GESTIÓN</a:t>
            </a:r>
            <a:endParaRPr sz="2400" b="1" dirty="0">
              <a:solidFill>
                <a:schemeClr val="bg1"/>
              </a:solidFill>
              <a:highlight>
                <a:srgbClr val="E6007E"/>
              </a:highlight>
              <a:latin typeface="TheSerif 8-ExtraBold" panose="02000403000000000003" pitchFamily="2" charset="77"/>
            </a:endParaRPr>
          </a:p>
        </p:txBody>
      </p:sp>
      <p:sp>
        <p:nvSpPr>
          <p:cNvPr id="8" name="CuadroTexto 7">
            <a:extLst>
              <a:ext uri="{FF2B5EF4-FFF2-40B4-BE49-F238E27FC236}">
                <a16:creationId xmlns:a16="http://schemas.microsoft.com/office/drawing/2014/main" id="{76A595C5-16BF-9C04-9F38-1AF604E26BFB}"/>
              </a:ext>
            </a:extLst>
          </p:cNvPr>
          <p:cNvSpPr txBox="1"/>
          <p:nvPr/>
        </p:nvSpPr>
        <p:spPr>
          <a:xfrm>
            <a:off x="-188717" y="1845132"/>
            <a:ext cx="3007179" cy="338554"/>
          </a:xfrm>
          <a:prstGeom prst="rect">
            <a:avLst/>
          </a:prstGeom>
          <a:noFill/>
        </p:spPr>
        <p:txBody>
          <a:bodyPr wrap="square">
            <a:spAutoFit/>
          </a:bodyPr>
          <a:lstStyle/>
          <a:p>
            <a:pPr marL="0" lvl="0" indent="0" algn="ctr" rtl="0">
              <a:spcBef>
                <a:spcPts val="0"/>
              </a:spcBef>
              <a:spcAft>
                <a:spcPts val="0"/>
              </a:spcAft>
              <a:buClr>
                <a:schemeClr val="dk1"/>
              </a:buClr>
              <a:buSzPct val="91666"/>
              <a:buFont typeface="Arial"/>
              <a:buNone/>
            </a:pPr>
            <a:r>
              <a:rPr lang="en-GB" sz="1600" dirty="0">
                <a:solidFill>
                  <a:schemeClr val="bg1"/>
                </a:solidFill>
                <a:highlight>
                  <a:srgbClr val="616365"/>
                </a:highlight>
                <a:latin typeface="TheSerif 5-Regular Caps" panose="02000403000000000003" pitchFamily="2" charset="77"/>
                <a:ea typeface="Times New Roman"/>
                <a:cs typeface="Times New Roman"/>
                <a:sym typeface="Times New Roman"/>
              </a:rPr>
              <a:t>Caminos alternativos</a:t>
            </a:r>
          </a:p>
        </p:txBody>
      </p:sp>
      <p:sp>
        <p:nvSpPr>
          <p:cNvPr id="9" name="CuadroTexto 8">
            <a:extLst>
              <a:ext uri="{FF2B5EF4-FFF2-40B4-BE49-F238E27FC236}">
                <a16:creationId xmlns:a16="http://schemas.microsoft.com/office/drawing/2014/main" id="{B69080ED-F1F2-24E9-53EC-0CF74229A30D}"/>
              </a:ext>
            </a:extLst>
          </p:cNvPr>
          <p:cNvSpPr txBox="1"/>
          <p:nvPr/>
        </p:nvSpPr>
        <p:spPr>
          <a:xfrm>
            <a:off x="100133" y="2214677"/>
            <a:ext cx="2264229" cy="600164"/>
          </a:xfrm>
          <a:prstGeom prst="rect">
            <a:avLst/>
          </a:prstGeom>
          <a:noFill/>
        </p:spPr>
        <p:txBody>
          <a:bodyPr wrap="square" rtlCol="0">
            <a:spAutoFit/>
          </a:bodyPr>
          <a:lstStyle/>
          <a:p>
            <a:pPr algn="ctr"/>
            <a:r>
              <a:rPr lang="en-GB" sz="1100" dirty="0" err="1">
                <a:solidFill>
                  <a:schemeClr val="dk1"/>
                </a:solidFill>
                <a:latin typeface="TheSans 3-Light" panose="02000303000000000003" pitchFamily="2" charset="77"/>
                <a:ea typeface="Times New Roman"/>
                <a:cs typeface="Times New Roman"/>
                <a:sym typeface="Times New Roman"/>
              </a:rPr>
              <a:t>Evitar</a:t>
            </a:r>
            <a:r>
              <a:rPr lang="en-GB" sz="1100" dirty="0">
                <a:solidFill>
                  <a:schemeClr val="dk1"/>
                </a:solidFill>
                <a:latin typeface="TheSans 3-Light" panose="02000303000000000003" pitchFamily="2" charset="77"/>
                <a:ea typeface="Times New Roman"/>
                <a:cs typeface="Times New Roman"/>
                <a:sym typeface="Times New Roman"/>
              </a:rPr>
              <a:t> </a:t>
            </a:r>
            <a:r>
              <a:rPr lang="en-GB" sz="1100" dirty="0" err="1">
                <a:solidFill>
                  <a:schemeClr val="dk1"/>
                </a:solidFill>
                <a:latin typeface="TheSans 3-Light" panose="02000303000000000003" pitchFamily="2" charset="77"/>
                <a:ea typeface="Times New Roman"/>
                <a:cs typeface="Times New Roman"/>
                <a:sym typeface="Times New Roman"/>
              </a:rPr>
              <a:t>caminos</a:t>
            </a:r>
            <a:r>
              <a:rPr lang="en-GB" sz="1100" dirty="0">
                <a:solidFill>
                  <a:schemeClr val="dk1"/>
                </a:solidFill>
                <a:latin typeface="TheSans 3-Light" panose="02000303000000000003" pitchFamily="2" charset="77"/>
                <a:ea typeface="Times New Roman"/>
                <a:cs typeface="Times New Roman"/>
                <a:sym typeface="Times New Roman"/>
              </a:rPr>
              <a:t> alternativos </a:t>
            </a:r>
            <a:r>
              <a:rPr lang="en-GB" sz="1100" dirty="0" err="1">
                <a:solidFill>
                  <a:schemeClr val="dk1"/>
                </a:solidFill>
                <a:latin typeface="TheSans 3-Light" panose="02000303000000000003" pitchFamily="2" charset="77"/>
                <a:ea typeface="Times New Roman"/>
                <a:cs typeface="Times New Roman"/>
                <a:sym typeface="Times New Roman"/>
              </a:rPr>
              <a:t>porque</a:t>
            </a:r>
            <a:r>
              <a:rPr lang="en-GB" sz="1100" dirty="0">
                <a:solidFill>
                  <a:schemeClr val="dk1"/>
                </a:solidFill>
                <a:latin typeface="TheSans 3-Light" panose="02000303000000000003" pitchFamily="2" charset="77"/>
                <a:ea typeface="Times New Roman"/>
                <a:cs typeface="Times New Roman"/>
                <a:sym typeface="Times New Roman"/>
              </a:rPr>
              <a:t> </a:t>
            </a:r>
            <a:r>
              <a:rPr lang="en-GB" sz="1100" dirty="0" err="1">
                <a:solidFill>
                  <a:schemeClr val="dk1"/>
                </a:solidFill>
                <a:latin typeface="TheSans 3-Light" panose="02000303000000000003" pitchFamily="2" charset="77"/>
                <a:ea typeface="Times New Roman"/>
                <a:cs typeface="Times New Roman"/>
                <a:sym typeface="Times New Roman"/>
              </a:rPr>
              <a:t>dificultan</a:t>
            </a:r>
            <a:r>
              <a:rPr lang="en-GB" sz="1100" dirty="0">
                <a:solidFill>
                  <a:schemeClr val="dk1"/>
                </a:solidFill>
                <a:latin typeface="TheSans 3-Light" panose="02000303000000000003" pitchFamily="2" charset="77"/>
                <a:ea typeface="Times New Roman"/>
                <a:cs typeface="Times New Roman"/>
                <a:sym typeface="Times New Roman"/>
              </a:rPr>
              <a:t> la gestion. </a:t>
            </a:r>
          </a:p>
          <a:p>
            <a:pPr algn="ctr"/>
            <a:endParaRPr lang="es-CL" sz="1100" dirty="0">
              <a:latin typeface="TheSans 3-Light" panose="02000303000000000003" pitchFamily="2" charset="77"/>
            </a:endParaRPr>
          </a:p>
        </p:txBody>
      </p:sp>
      <p:sp>
        <p:nvSpPr>
          <p:cNvPr id="10" name="CuadroTexto 9">
            <a:extLst>
              <a:ext uri="{FF2B5EF4-FFF2-40B4-BE49-F238E27FC236}">
                <a16:creationId xmlns:a16="http://schemas.microsoft.com/office/drawing/2014/main" id="{49A98FD8-C7FE-B05D-AD0B-1D04F2844A78}"/>
              </a:ext>
            </a:extLst>
          </p:cNvPr>
          <p:cNvSpPr txBox="1"/>
          <p:nvPr/>
        </p:nvSpPr>
        <p:spPr>
          <a:xfrm>
            <a:off x="3182383" y="1812511"/>
            <a:ext cx="2487386" cy="338554"/>
          </a:xfrm>
          <a:prstGeom prst="rect">
            <a:avLst/>
          </a:prstGeom>
          <a:noFill/>
        </p:spPr>
        <p:txBody>
          <a:bodyPr wrap="square">
            <a:spAutoFit/>
          </a:bodyPr>
          <a:lstStyle/>
          <a:p>
            <a:pPr marL="0" lvl="0" indent="0" algn="ctr" rtl="0">
              <a:spcBef>
                <a:spcPts val="0"/>
              </a:spcBef>
              <a:spcAft>
                <a:spcPts val="0"/>
              </a:spcAft>
              <a:buClr>
                <a:schemeClr val="dk1"/>
              </a:buClr>
              <a:buSzPct val="91666"/>
              <a:buFont typeface="Arial"/>
              <a:buNone/>
            </a:pPr>
            <a:r>
              <a:rPr lang="en-GB" sz="1600" dirty="0">
                <a:solidFill>
                  <a:schemeClr val="bg1"/>
                </a:solidFill>
                <a:highlight>
                  <a:srgbClr val="FF6500"/>
                </a:highlight>
                <a:latin typeface="TheSerif 5-Regular Caps" panose="02000403000000000003" pitchFamily="2" charset="77"/>
                <a:ea typeface="Times New Roman"/>
                <a:cs typeface="Times New Roman"/>
                <a:sym typeface="Times New Roman"/>
              </a:rPr>
              <a:t>¿</a:t>
            </a:r>
            <a:r>
              <a:rPr lang="en-GB" sz="1600" dirty="0" err="1">
                <a:solidFill>
                  <a:schemeClr val="bg1"/>
                </a:solidFill>
                <a:highlight>
                  <a:srgbClr val="FF6500"/>
                </a:highlight>
                <a:latin typeface="TheSerif 5-Regular Caps" panose="02000403000000000003" pitchFamily="2" charset="77"/>
                <a:ea typeface="Times New Roman"/>
                <a:cs typeface="Times New Roman"/>
                <a:sym typeface="Times New Roman"/>
              </a:rPr>
              <a:t>Proceso</a:t>
            </a:r>
            <a:r>
              <a:rPr lang="en-GB" sz="1600" dirty="0">
                <a:solidFill>
                  <a:schemeClr val="bg1"/>
                </a:solidFill>
                <a:highlight>
                  <a:srgbClr val="FF6500"/>
                </a:highlight>
                <a:latin typeface="TheSerif 5-Regular Caps" panose="02000403000000000003" pitchFamily="2" charset="77"/>
                <a:ea typeface="Times New Roman"/>
                <a:cs typeface="Times New Roman"/>
                <a:sym typeface="Times New Roman"/>
              </a:rPr>
              <a:t> </a:t>
            </a:r>
            <a:r>
              <a:rPr lang="en-GB" sz="1600" dirty="0" err="1">
                <a:solidFill>
                  <a:schemeClr val="bg1"/>
                </a:solidFill>
                <a:highlight>
                  <a:srgbClr val="FF6500"/>
                </a:highlight>
                <a:latin typeface="TheSerif 5-Regular Caps" panose="02000403000000000003" pitchFamily="2" charset="77"/>
                <a:ea typeface="Times New Roman"/>
                <a:cs typeface="Times New Roman"/>
                <a:sym typeface="Times New Roman"/>
              </a:rPr>
              <a:t>burocrático</a:t>
            </a:r>
            <a:r>
              <a:rPr lang="en-GB" sz="1600" dirty="0">
                <a:solidFill>
                  <a:schemeClr val="bg1"/>
                </a:solidFill>
                <a:highlight>
                  <a:srgbClr val="FF6500"/>
                </a:highlight>
                <a:latin typeface="TheSerif 5-Regular Caps" panose="02000403000000000003" pitchFamily="2" charset="77"/>
                <a:ea typeface="Times New Roman"/>
                <a:cs typeface="Times New Roman"/>
                <a:sym typeface="Times New Roman"/>
              </a:rPr>
              <a:t>?</a:t>
            </a:r>
          </a:p>
        </p:txBody>
      </p:sp>
      <p:sp>
        <p:nvSpPr>
          <p:cNvPr id="11" name="CuadroTexto 10">
            <a:extLst>
              <a:ext uri="{FF2B5EF4-FFF2-40B4-BE49-F238E27FC236}">
                <a16:creationId xmlns:a16="http://schemas.microsoft.com/office/drawing/2014/main" id="{50FC699D-832A-D4CC-8976-F8CEEC333698}"/>
              </a:ext>
            </a:extLst>
          </p:cNvPr>
          <p:cNvSpPr txBox="1"/>
          <p:nvPr/>
        </p:nvSpPr>
        <p:spPr>
          <a:xfrm>
            <a:off x="3272562" y="2163768"/>
            <a:ext cx="2264229" cy="769441"/>
          </a:xfrm>
          <a:prstGeom prst="rect">
            <a:avLst/>
          </a:prstGeom>
          <a:noFill/>
        </p:spPr>
        <p:txBody>
          <a:bodyPr wrap="square" rtlCol="0">
            <a:spAutoFit/>
          </a:bodyPr>
          <a:lstStyle/>
          <a:p>
            <a:pPr lvl="0" algn="ctr">
              <a:buClr>
                <a:schemeClr val="dk1"/>
              </a:buClr>
              <a:buSzPct val="91666"/>
            </a:pPr>
            <a:r>
              <a:rPr lang="en-GB" sz="1100" dirty="0" err="1">
                <a:solidFill>
                  <a:schemeClr val="dk1"/>
                </a:solidFill>
                <a:latin typeface="TheSans 3-Light" panose="02000303000000000003" pitchFamily="2" charset="77"/>
                <a:ea typeface="Times New Roman"/>
                <a:cs typeface="Times New Roman"/>
                <a:sym typeface="Times New Roman"/>
              </a:rPr>
              <a:t>Entender</a:t>
            </a:r>
            <a:r>
              <a:rPr lang="en-GB" sz="1100" dirty="0">
                <a:solidFill>
                  <a:schemeClr val="dk1"/>
                </a:solidFill>
                <a:latin typeface="TheSans 3-Light" panose="02000303000000000003" pitchFamily="2" charset="77"/>
                <a:ea typeface="Times New Roman"/>
                <a:cs typeface="Times New Roman"/>
                <a:sym typeface="Times New Roman"/>
              </a:rPr>
              <a:t> </a:t>
            </a:r>
            <a:r>
              <a:rPr lang="en-GB" sz="1100" dirty="0" err="1">
                <a:solidFill>
                  <a:schemeClr val="dk1"/>
                </a:solidFill>
                <a:latin typeface="TheSans 3-Light" panose="02000303000000000003" pitchFamily="2" charset="77"/>
                <a:ea typeface="Times New Roman"/>
                <a:cs typeface="Times New Roman"/>
                <a:sym typeface="Times New Roman"/>
              </a:rPr>
              <a:t>este</a:t>
            </a:r>
            <a:r>
              <a:rPr lang="en-GB" sz="1100" dirty="0">
                <a:solidFill>
                  <a:schemeClr val="dk1"/>
                </a:solidFill>
                <a:latin typeface="TheSans 3-Light" panose="02000303000000000003" pitchFamily="2" charset="77"/>
                <a:ea typeface="Times New Roman"/>
                <a:cs typeface="Times New Roman"/>
                <a:sym typeface="Times New Roman"/>
              </a:rPr>
              <a:t> </a:t>
            </a:r>
            <a:r>
              <a:rPr lang="en-GB" sz="1100" dirty="0" err="1">
                <a:solidFill>
                  <a:schemeClr val="dk1"/>
                </a:solidFill>
                <a:latin typeface="TheSans 3-Light" panose="02000303000000000003" pitchFamily="2" charset="77"/>
                <a:ea typeface="Times New Roman"/>
                <a:cs typeface="Times New Roman"/>
                <a:sym typeface="Times New Roman"/>
              </a:rPr>
              <a:t>proceso</a:t>
            </a:r>
            <a:r>
              <a:rPr lang="en-GB" sz="1100" dirty="0">
                <a:solidFill>
                  <a:schemeClr val="dk1"/>
                </a:solidFill>
                <a:latin typeface="TheSans 3-Light" panose="02000303000000000003" pitchFamily="2" charset="77"/>
                <a:ea typeface="Times New Roman"/>
                <a:cs typeface="Times New Roman"/>
                <a:sym typeface="Times New Roman"/>
              </a:rPr>
              <a:t> </a:t>
            </a:r>
            <a:r>
              <a:rPr lang="en-GB" sz="1100" dirty="0" err="1">
                <a:solidFill>
                  <a:schemeClr val="dk1"/>
                </a:solidFill>
                <a:latin typeface="TheSans 3-Light" panose="02000303000000000003" pitchFamily="2" charset="77"/>
                <a:ea typeface="Times New Roman"/>
                <a:cs typeface="Times New Roman"/>
                <a:sym typeface="Times New Roman"/>
              </a:rPr>
              <a:t>como</a:t>
            </a:r>
            <a:r>
              <a:rPr lang="en-GB" sz="1100" dirty="0">
                <a:solidFill>
                  <a:schemeClr val="dk1"/>
                </a:solidFill>
                <a:latin typeface="TheSans 3-Light" panose="02000303000000000003" pitchFamily="2" charset="77"/>
                <a:ea typeface="Times New Roman"/>
                <a:cs typeface="Times New Roman"/>
                <a:sym typeface="Times New Roman"/>
              </a:rPr>
              <a:t> una </a:t>
            </a:r>
            <a:r>
              <a:rPr lang="en-GB" sz="1100" dirty="0" err="1">
                <a:solidFill>
                  <a:schemeClr val="dk1"/>
                </a:solidFill>
                <a:latin typeface="TheSans 3-Light" panose="02000303000000000003" pitchFamily="2" charset="77"/>
                <a:ea typeface="Times New Roman"/>
                <a:cs typeface="Times New Roman"/>
                <a:sym typeface="Times New Roman"/>
              </a:rPr>
              <a:t>coordinación</a:t>
            </a:r>
            <a:r>
              <a:rPr lang="en-GB" sz="1100" dirty="0">
                <a:solidFill>
                  <a:schemeClr val="dk1"/>
                </a:solidFill>
                <a:latin typeface="TheSans 3-Light" panose="02000303000000000003" pitchFamily="2" charset="77"/>
                <a:ea typeface="Times New Roman"/>
                <a:cs typeface="Times New Roman"/>
                <a:sym typeface="Times New Roman"/>
              </a:rPr>
              <a:t> </a:t>
            </a:r>
            <a:r>
              <a:rPr lang="en-GB" sz="1100" dirty="0" err="1">
                <a:solidFill>
                  <a:schemeClr val="dk1"/>
                </a:solidFill>
                <a:latin typeface="TheSans 3-Light" panose="02000303000000000003" pitchFamily="2" charset="77"/>
                <a:ea typeface="Times New Roman"/>
                <a:cs typeface="Times New Roman"/>
                <a:sym typeface="Times New Roman"/>
              </a:rPr>
              <a:t>institucional</a:t>
            </a:r>
            <a:r>
              <a:rPr lang="en-GB" sz="1100" dirty="0">
                <a:solidFill>
                  <a:schemeClr val="dk1"/>
                </a:solidFill>
                <a:latin typeface="TheSans 3-Light" panose="02000303000000000003" pitchFamily="2" charset="77"/>
                <a:ea typeface="Times New Roman"/>
                <a:cs typeface="Times New Roman"/>
                <a:sym typeface="Times New Roman"/>
              </a:rPr>
              <a:t> </a:t>
            </a:r>
            <a:r>
              <a:rPr lang="en-GB" sz="1100" dirty="0" err="1">
                <a:solidFill>
                  <a:schemeClr val="dk1"/>
                </a:solidFill>
                <a:latin typeface="TheSans 3-Light" panose="02000303000000000003" pitchFamily="2" charset="77"/>
                <a:ea typeface="Times New Roman"/>
                <a:cs typeface="Times New Roman"/>
                <a:sym typeface="Times New Roman"/>
              </a:rPr>
              <a:t>necesaria</a:t>
            </a:r>
            <a:endParaRPr lang="en-GB" sz="1100" dirty="0">
              <a:solidFill>
                <a:schemeClr val="dk1"/>
              </a:solidFill>
              <a:latin typeface="TheSans 3-Light" panose="02000303000000000003" pitchFamily="2" charset="77"/>
              <a:ea typeface="Times New Roman"/>
              <a:cs typeface="Times New Roman"/>
              <a:sym typeface="Times New Roman"/>
            </a:endParaRPr>
          </a:p>
          <a:p>
            <a:pPr algn="ctr"/>
            <a:endParaRPr lang="es-CL" sz="1100" dirty="0">
              <a:latin typeface="TheSans 3-Light" panose="02000303000000000003" pitchFamily="2" charset="77"/>
            </a:endParaRPr>
          </a:p>
        </p:txBody>
      </p:sp>
      <p:sp>
        <p:nvSpPr>
          <p:cNvPr id="12" name="CuadroTexto 11">
            <a:extLst>
              <a:ext uri="{FF2B5EF4-FFF2-40B4-BE49-F238E27FC236}">
                <a16:creationId xmlns:a16="http://schemas.microsoft.com/office/drawing/2014/main" id="{65926ABC-2988-43CB-EFBB-424E80B7331C}"/>
              </a:ext>
            </a:extLst>
          </p:cNvPr>
          <p:cNvSpPr txBox="1"/>
          <p:nvPr/>
        </p:nvSpPr>
        <p:spPr>
          <a:xfrm>
            <a:off x="6206495" y="1845132"/>
            <a:ext cx="2487386" cy="338554"/>
          </a:xfrm>
          <a:prstGeom prst="rect">
            <a:avLst/>
          </a:prstGeom>
          <a:noFill/>
        </p:spPr>
        <p:txBody>
          <a:bodyPr wrap="square">
            <a:spAutoFit/>
          </a:bodyPr>
          <a:lstStyle/>
          <a:p>
            <a:pPr marL="0" lvl="0" indent="0" algn="ctr" rtl="0">
              <a:spcBef>
                <a:spcPts val="0"/>
              </a:spcBef>
              <a:spcAft>
                <a:spcPts val="0"/>
              </a:spcAft>
              <a:buClr>
                <a:schemeClr val="dk1"/>
              </a:buClr>
              <a:buSzPct val="91666"/>
              <a:buFont typeface="Arial"/>
              <a:buNone/>
            </a:pPr>
            <a:r>
              <a:rPr lang="en-GB" sz="1600" dirty="0" err="1">
                <a:solidFill>
                  <a:schemeClr val="bg1"/>
                </a:solidFill>
                <a:highlight>
                  <a:srgbClr val="E6007E"/>
                </a:highlight>
                <a:latin typeface="TheSerif 5-Regular Caps" panose="02000403000000000003" pitchFamily="2" charset="77"/>
                <a:ea typeface="Times New Roman"/>
                <a:cs typeface="Times New Roman"/>
                <a:sym typeface="Times New Roman"/>
              </a:rPr>
              <a:t>Negociación</a:t>
            </a:r>
            <a:r>
              <a:rPr lang="en-GB" sz="1600" dirty="0">
                <a:solidFill>
                  <a:schemeClr val="bg1"/>
                </a:solidFill>
                <a:highlight>
                  <a:srgbClr val="E6007E"/>
                </a:highlight>
                <a:latin typeface="TheSerif 5-Regular Caps" panose="02000403000000000003" pitchFamily="2" charset="77"/>
                <a:ea typeface="Times New Roman"/>
                <a:cs typeface="Times New Roman"/>
                <a:sym typeface="Times New Roman"/>
              </a:rPr>
              <a:t> previa</a:t>
            </a:r>
          </a:p>
        </p:txBody>
      </p:sp>
      <p:sp>
        <p:nvSpPr>
          <p:cNvPr id="13" name="CuadroTexto 12">
            <a:extLst>
              <a:ext uri="{FF2B5EF4-FFF2-40B4-BE49-F238E27FC236}">
                <a16:creationId xmlns:a16="http://schemas.microsoft.com/office/drawing/2014/main" id="{D919DCB8-F575-DDCE-8BCF-D4E1A60F57BC}"/>
              </a:ext>
            </a:extLst>
          </p:cNvPr>
          <p:cNvSpPr txBox="1"/>
          <p:nvPr/>
        </p:nvSpPr>
        <p:spPr>
          <a:xfrm>
            <a:off x="6385362" y="2219889"/>
            <a:ext cx="2264229" cy="769441"/>
          </a:xfrm>
          <a:prstGeom prst="rect">
            <a:avLst/>
          </a:prstGeom>
          <a:noFill/>
        </p:spPr>
        <p:txBody>
          <a:bodyPr wrap="square" rtlCol="0">
            <a:spAutoFit/>
          </a:bodyPr>
          <a:lstStyle/>
          <a:p>
            <a:pPr lvl="0" algn="ctr"/>
            <a:r>
              <a:rPr lang="en-GB" sz="1100" dirty="0" err="1">
                <a:solidFill>
                  <a:schemeClr val="dk1"/>
                </a:solidFill>
                <a:latin typeface="TheSans 3-Light" panose="02000303000000000003" pitchFamily="2" charset="77"/>
                <a:cs typeface="Times New Roman"/>
                <a:sym typeface="Times New Roman"/>
              </a:rPr>
              <a:t>Asumir</a:t>
            </a:r>
            <a:r>
              <a:rPr lang="en-GB" sz="1100" dirty="0">
                <a:solidFill>
                  <a:schemeClr val="dk1"/>
                </a:solidFill>
                <a:latin typeface="TheSans 3-Light" panose="02000303000000000003" pitchFamily="2" charset="77"/>
                <a:cs typeface="Times New Roman"/>
                <a:sym typeface="Times New Roman"/>
              </a:rPr>
              <a:t> la gestion de </a:t>
            </a:r>
            <a:r>
              <a:rPr lang="en-GB" sz="1100" dirty="0" err="1">
                <a:solidFill>
                  <a:schemeClr val="dk1"/>
                </a:solidFill>
                <a:latin typeface="TheSans 3-Light" panose="02000303000000000003" pitchFamily="2" charset="77"/>
                <a:cs typeface="Times New Roman"/>
                <a:sym typeface="Times New Roman"/>
              </a:rPr>
              <a:t>convenios</a:t>
            </a:r>
            <a:r>
              <a:rPr lang="en-GB" sz="1100" dirty="0">
                <a:solidFill>
                  <a:schemeClr val="dk1"/>
                </a:solidFill>
                <a:latin typeface="TheSans 3-Light" panose="02000303000000000003" pitchFamily="2" charset="77"/>
                <a:cs typeface="Times New Roman"/>
                <a:sym typeface="Times New Roman"/>
              </a:rPr>
              <a:t> </a:t>
            </a:r>
            <a:r>
              <a:rPr lang="en-GB" sz="1100" dirty="0" err="1">
                <a:solidFill>
                  <a:schemeClr val="dk1"/>
                </a:solidFill>
                <a:latin typeface="TheSans 3-Light" panose="02000303000000000003" pitchFamily="2" charset="77"/>
                <a:cs typeface="Times New Roman"/>
                <a:sym typeface="Times New Roman"/>
              </a:rPr>
              <a:t>internacional</a:t>
            </a:r>
            <a:r>
              <a:rPr lang="en-GB" sz="1100" dirty="0">
                <a:solidFill>
                  <a:schemeClr val="dk1"/>
                </a:solidFill>
                <a:latin typeface="TheSans 3-Light" panose="02000303000000000003" pitchFamily="2" charset="77"/>
                <a:cs typeface="Times New Roman"/>
                <a:sym typeface="Times New Roman"/>
              </a:rPr>
              <a:t> con </a:t>
            </a:r>
            <a:r>
              <a:rPr lang="en-GB" sz="1100" dirty="0" err="1">
                <a:solidFill>
                  <a:schemeClr val="dk1"/>
                </a:solidFill>
                <a:latin typeface="TheSans 3-Light" panose="02000303000000000003" pitchFamily="2" charset="77"/>
                <a:cs typeface="Times New Roman"/>
                <a:sym typeface="Times New Roman"/>
              </a:rPr>
              <a:t>múltiples</a:t>
            </a:r>
            <a:r>
              <a:rPr lang="en-GB" sz="1100" dirty="0">
                <a:solidFill>
                  <a:schemeClr val="dk1"/>
                </a:solidFill>
                <a:latin typeface="TheSans 3-Light" panose="02000303000000000003" pitchFamily="2" charset="77"/>
                <a:cs typeface="Times New Roman"/>
                <a:sym typeface="Times New Roman"/>
              </a:rPr>
              <a:t> </a:t>
            </a:r>
            <a:r>
              <a:rPr lang="en-GB" sz="1100" dirty="0" err="1">
                <a:solidFill>
                  <a:schemeClr val="dk1"/>
                </a:solidFill>
                <a:latin typeface="TheSans 3-Light" panose="02000303000000000003" pitchFamily="2" charset="77"/>
                <a:cs typeface="Times New Roman"/>
                <a:sym typeface="Times New Roman"/>
              </a:rPr>
              <a:t>aspectos</a:t>
            </a:r>
            <a:r>
              <a:rPr lang="en-GB" sz="1100" dirty="0">
                <a:solidFill>
                  <a:schemeClr val="dk1"/>
                </a:solidFill>
                <a:latin typeface="TheSans 3-Light" panose="02000303000000000003" pitchFamily="2" charset="77"/>
                <a:cs typeface="Times New Roman"/>
                <a:sym typeface="Times New Roman"/>
              </a:rPr>
              <a:t> a considerer </a:t>
            </a:r>
            <a:r>
              <a:rPr lang="en-GB" sz="1100" dirty="0" err="1">
                <a:solidFill>
                  <a:schemeClr val="dk1"/>
                </a:solidFill>
                <a:latin typeface="TheSans 3-Light" panose="02000303000000000003" pitchFamily="2" charset="77"/>
                <a:cs typeface="Times New Roman"/>
                <a:sym typeface="Times New Roman"/>
              </a:rPr>
              <a:t>desde</a:t>
            </a:r>
            <a:r>
              <a:rPr lang="en-GB" sz="1100" dirty="0">
                <a:solidFill>
                  <a:schemeClr val="dk1"/>
                </a:solidFill>
                <a:latin typeface="TheSans 3-Light" panose="02000303000000000003" pitchFamily="2" charset="77"/>
                <a:cs typeface="Times New Roman"/>
                <a:sym typeface="Times New Roman"/>
              </a:rPr>
              <a:t> </a:t>
            </a:r>
            <a:r>
              <a:rPr lang="en-GB" sz="1100" dirty="0" err="1">
                <a:solidFill>
                  <a:schemeClr val="dk1"/>
                </a:solidFill>
                <a:latin typeface="TheSans 3-Light" panose="02000303000000000003" pitchFamily="2" charset="77"/>
                <a:cs typeface="Times New Roman"/>
                <a:sym typeface="Times New Roman"/>
              </a:rPr>
              <a:t>su</a:t>
            </a:r>
            <a:r>
              <a:rPr lang="en-GB" sz="1100" dirty="0">
                <a:solidFill>
                  <a:schemeClr val="dk1"/>
                </a:solidFill>
                <a:latin typeface="TheSans 3-Light" panose="02000303000000000003" pitchFamily="2" charset="77"/>
                <a:cs typeface="Times New Roman"/>
                <a:sym typeface="Times New Roman"/>
              </a:rPr>
              <a:t> </a:t>
            </a:r>
            <a:r>
              <a:rPr lang="en-GB" sz="1100" dirty="0" err="1">
                <a:solidFill>
                  <a:schemeClr val="dk1"/>
                </a:solidFill>
                <a:latin typeface="TheSans 3-Light" panose="02000303000000000003" pitchFamily="2" charset="77"/>
                <a:cs typeface="Times New Roman"/>
                <a:sym typeface="Times New Roman"/>
              </a:rPr>
              <a:t>inicio</a:t>
            </a:r>
            <a:r>
              <a:rPr lang="en-GB" sz="1100" dirty="0">
                <a:solidFill>
                  <a:schemeClr val="dk1"/>
                </a:solidFill>
                <a:latin typeface="TheSans 3-Light" panose="02000303000000000003" pitchFamily="2" charset="77"/>
                <a:cs typeface="Times New Roman"/>
                <a:sym typeface="Times New Roman"/>
              </a:rPr>
              <a:t>.</a:t>
            </a:r>
            <a:endParaRPr lang="es-CL" sz="1100" dirty="0">
              <a:latin typeface="TheSans 3-Light" panose="02000303000000000003" pitchFamily="2" charset="77"/>
            </a:endParaRPr>
          </a:p>
        </p:txBody>
      </p:sp>
      <p:cxnSp>
        <p:nvCxnSpPr>
          <p:cNvPr id="15" name="Conector recto de flecha 14">
            <a:extLst>
              <a:ext uri="{FF2B5EF4-FFF2-40B4-BE49-F238E27FC236}">
                <a16:creationId xmlns:a16="http://schemas.microsoft.com/office/drawing/2014/main" id="{452A1DED-484A-4623-F683-AA3298042B83}"/>
              </a:ext>
            </a:extLst>
          </p:cNvPr>
          <p:cNvCxnSpPr/>
          <p:nvPr/>
        </p:nvCxnSpPr>
        <p:spPr>
          <a:xfrm>
            <a:off x="2581885" y="1963701"/>
            <a:ext cx="716446" cy="0"/>
          </a:xfrm>
          <a:prstGeom prst="straightConnector1">
            <a:avLst/>
          </a:prstGeom>
          <a:ln>
            <a:solidFill>
              <a:srgbClr val="61636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5AE4901E-316B-ACCA-55E7-650FF58C9314}"/>
              </a:ext>
            </a:extLst>
          </p:cNvPr>
          <p:cNvCxnSpPr/>
          <p:nvPr/>
        </p:nvCxnSpPr>
        <p:spPr>
          <a:xfrm>
            <a:off x="5669769" y="1956001"/>
            <a:ext cx="716446" cy="0"/>
          </a:xfrm>
          <a:prstGeom prst="straightConnector1">
            <a:avLst/>
          </a:prstGeom>
          <a:ln>
            <a:solidFill>
              <a:srgbClr val="616365"/>
            </a:solidFill>
            <a:tailEnd type="triangle"/>
          </a:ln>
        </p:spPr>
        <p:style>
          <a:lnRef idx="1">
            <a:schemeClr val="accent1"/>
          </a:lnRef>
          <a:fillRef idx="0">
            <a:schemeClr val="accent1"/>
          </a:fillRef>
          <a:effectRef idx="0">
            <a:schemeClr val="accent1"/>
          </a:effectRef>
          <a:fontRef idx="minor">
            <a:schemeClr val="tx1"/>
          </a:fontRef>
        </p:style>
      </p:cxnSp>
      <p:pic>
        <p:nvPicPr>
          <p:cNvPr id="28" name="Imagen 27">
            <a:extLst>
              <a:ext uri="{FF2B5EF4-FFF2-40B4-BE49-F238E27FC236}">
                <a16:creationId xmlns:a16="http://schemas.microsoft.com/office/drawing/2014/main" id="{5FBC1860-5418-F3A6-3201-5BAF63027681}"/>
              </a:ext>
            </a:extLst>
          </p:cNvPr>
          <p:cNvPicPr>
            <a:picLocks noChangeAspect="1"/>
          </p:cNvPicPr>
          <p:nvPr/>
        </p:nvPicPr>
        <p:blipFill rotWithShape="1">
          <a:blip r:embed="rId3"/>
          <a:srcRect r="72023"/>
          <a:stretch/>
        </p:blipFill>
        <p:spPr>
          <a:xfrm>
            <a:off x="789656" y="1116303"/>
            <a:ext cx="673819" cy="630251"/>
          </a:xfrm>
          <a:prstGeom prst="rect">
            <a:avLst/>
          </a:prstGeom>
        </p:spPr>
      </p:pic>
      <p:pic>
        <p:nvPicPr>
          <p:cNvPr id="19" name="Gráfico 18" descr="Warning contorno">
            <a:extLst>
              <a:ext uri="{FF2B5EF4-FFF2-40B4-BE49-F238E27FC236}">
                <a16:creationId xmlns:a16="http://schemas.microsoft.com/office/drawing/2014/main" id="{D6A39B40-25D7-034C-959C-FDA5C4A32F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9671" y="1146661"/>
            <a:ext cx="455317" cy="455317"/>
          </a:xfrm>
          <a:prstGeom prst="rect">
            <a:avLst/>
          </a:prstGeom>
        </p:spPr>
      </p:pic>
      <p:pic>
        <p:nvPicPr>
          <p:cNvPr id="20" name="Imagen 19">
            <a:extLst>
              <a:ext uri="{FF2B5EF4-FFF2-40B4-BE49-F238E27FC236}">
                <a16:creationId xmlns:a16="http://schemas.microsoft.com/office/drawing/2014/main" id="{B35615AF-AD15-1946-8558-913E9BBE05E4}"/>
              </a:ext>
            </a:extLst>
          </p:cNvPr>
          <p:cNvPicPr>
            <a:picLocks noChangeAspect="1"/>
          </p:cNvPicPr>
          <p:nvPr/>
        </p:nvPicPr>
        <p:blipFill rotWithShape="1">
          <a:blip r:embed="rId3"/>
          <a:srcRect r="72023"/>
          <a:stretch/>
        </p:blipFill>
        <p:spPr>
          <a:xfrm>
            <a:off x="4095253" y="1129005"/>
            <a:ext cx="673819" cy="630251"/>
          </a:xfrm>
          <a:prstGeom prst="rect">
            <a:avLst/>
          </a:prstGeom>
        </p:spPr>
      </p:pic>
      <p:pic>
        <p:nvPicPr>
          <p:cNvPr id="22" name="Gráfico 21" descr="Warning contorno">
            <a:extLst>
              <a:ext uri="{FF2B5EF4-FFF2-40B4-BE49-F238E27FC236}">
                <a16:creationId xmlns:a16="http://schemas.microsoft.com/office/drawing/2014/main" id="{65713EF6-2698-234D-A1C9-4DBFF72401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85268" y="1159363"/>
            <a:ext cx="455317" cy="455317"/>
          </a:xfrm>
          <a:prstGeom prst="rect">
            <a:avLst/>
          </a:prstGeom>
        </p:spPr>
      </p:pic>
      <p:pic>
        <p:nvPicPr>
          <p:cNvPr id="23" name="Imagen 22">
            <a:extLst>
              <a:ext uri="{FF2B5EF4-FFF2-40B4-BE49-F238E27FC236}">
                <a16:creationId xmlns:a16="http://schemas.microsoft.com/office/drawing/2014/main" id="{0857D4BA-EF3A-CD49-A74F-DB3556D74558}"/>
              </a:ext>
            </a:extLst>
          </p:cNvPr>
          <p:cNvPicPr>
            <a:picLocks noChangeAspect="1"/>
          </p:cNvPicPr>
          <p:nvPr/>
        </p:nvPicPr>
        <p:blipFill rotWithShape="1">
          <a:blip r:embed="rId3"/>
          <a:srcRect r="72023"/>
          <a:stretch/>
        </p:blipFill>
        <p:spPr>
          <a:xfrm>
            <a:off x="7083176" y="1113861"/>
            <a:ext cx="673819" cy="630251"/>
          </a:xfrm>
          <a:prstGeom prst="rect">
            <a:avLst/>
          </a:prstGeom>
        </p:spPr>
      </p:pic>
      <p:pic>
        <p:nvPicPr>
          <p:cNvPr id="24" name="Gráfico 23" descr="Warning contorno">
            <a:extLst>
              <a:ext uri="{FF2B5EF4-FFF2-40B4-BE49-F238E27FC236}">
                <a16:creationId xmlns:a16="http://schemas.microsoft.com/office/drawing/2014/main" id="{A9E7B378-C2E1-0245-8785-48F38556D9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73191" y="1144219"/>
            <a:ext cx="455317" cy="455317"/>
          </a:xfrm>
          <a:prstGeom prst="rect">
            <a:avLst/>
          </a:prstGeom>
        </p:spPr>
      </p:pic>
    </p:spTree>
    <p:extLst>
      <p:ext uri="{BB962C8B-B14F-4D97-AF65-F5344CB8AC3E}">
        <p14:creationId xmlns:p14="http://schemas.microsoft.com/office/powerpoint/2010/main" val="35625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71"/>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21A3BE1D-40C5-F80B-B9A8-125593BA1B22}"/>
              </a:ext>
            </a:extLst>
          </p:cNvPr>
          <p:cNvCxnSpPr>
            <a:cxnSpLocks/>
          </p:cNvCxnSpPr>
          <p:nvPr/>
        </p:nvCxnSpPr>
        <p:spPr>
          <a:xfrm>
            <a:off x="435879" y="637341"/>
            <a:ext cx="8227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Google Shape;60;p14">
            <a:extLst>
              <a:ext uri="{FF2B5EF4-FFF2-40B4-BE49-F238E27FC236}">
                <a16:creationId xmlns:a16="http://schemas.microsoft.com/office/drawing/2014/main" id="{408E8F4C-97CF-A948-D4C1-A37F49F5C226}"/>
              </a:ext>
            </a:extLst>
          </p:cNvPr>
          <p:cNvSpPr txBox="1">
            <a:spLocks noGrp="1"/>
          </p:cNvSpPr>
          <p:nvPr>
            <p:ph type="title"/>
          </p:nvPr>
        </p:nvSpPr>
        <p:spPr>
          <a:xfrm>
            <a:off x="266672" y="281704"/>
            <a:ext cx="577583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chemeClr val="bg1"/>
                </a:solidFill>
                <a:highlight>
                  <a:srgbClr val="69027D"/>
                </a:highlight>
                <a:cs typeface="Times New Roman"/>
                <a:sym typeface="Times New Roman"/>
              </a:rPr>
              <a:t>GESTIÓN</a:t>
            </a:r>
            <a:endParaRPr sz="2400" b="1" dirty="0">
              <a:solidFill>
                <a:schemeClr val="bg1"/>
              </a:solidFill>
              <a:highlight>
                <a:srgbClr val="69027D"/>
              </a:highlight>
              <a:latin typeface="TheSerif 8-ExtraBold" panose="02000403000000000003" pitchFamily="2" charset="77"/>
            </a:endParaRPr>
          </a:p>
        </p:txBody>
      </p:sp>
      <p:sp>
        <p:nvSpPr>
          <p:cNvPr id="7" name="CuadroTexto 6">
            <a:extLst>
              <a:ext uri="{FF2B5EF4-FFF2-40B4-BE49-F238E27FC236}">
                <a16:creationId xmlns:a16="http://schemas.microsoft.com/office/drawing/2014/main" id="{7586906E-DCB9-9FC8-BE36-1782810F9EEB}"/>
              </a:ext>
            </a:extLst>
          </p:cNvPr>
          <p:cNvSpPr txBox="1"/>
          <p:nvPr/>
        </p:nvSpPr>
        <p:spPr>
          <a:xfrm>
            <a:off x="932590" y="1606882"/>
            <a:ext cx="6780544" cy="523220"/>
          </a:xfrm>
          <a:prstGeom prst="rect">
            <a:avLst/>
          </a:prstGeom>
          <a:noFill/>
        </p:spPr>
        <p:txBody>
          <a:bodyPr wrap="square">
            <a:spAutoFit/>
          </a:bodyPr>
          <a:lstStyle/>
          <a:p>
            <a:r>
              <a:rPr lang="en-GB" sz="1400" dirty="0">
                <a:solidFill>
                  <a:schemeClr val="bg1"/>
                </a:solidFill>
                <a:highlight>
                  <a:srgbClr val="000000"/>
                </a:highlight>
                <a:latin typeface="TheSans 9-Black" panose="02000403000000000003" pitchFamily="2" charset="77"/>
                <a:ea typeface="Times New Roman"/>
                <a:cs typeface="Times New Roman"/>
                <a:sym typeface="Times New Roman"/>
              </a:rPr>
              <a:t>¡El </a:t>
            </a:r>
            <a:r>
              <a:rPr lang="en-GB" sz="1400" dirty="0" err="1">
                <a:solidFill>
                  <a:schemeClr val="bg1"/>
                </a:solidFill>
                <a:highlight>
                  <a:srgbClr val="000000"/>
                </a:highlight>
                <a:latin typeface="TheSans 9-Black" panose="02000403000000000003" pitchFamily="2" charset="77"/>
                <a:ea typeface="Times New Roman"/>
                <a:cs typeface="Times New Roman"/>
                <a:sym typeface="Times New Roman"/>
              </a:rPr>
              <a:t>proceso</a:t>
            </a:r>
            <a:r>
              <a:rPr lang="en-GB" sz="1400" dirty="0">
                <a:solidFill>
                  <a:schemeClr val="bg1"/>
                </a:solidFill>
                <a:highlight>
                  <a:srgbClr val="000000"/>
                </a:highlight>
                <a:latin typeface="TheSans 9-Black" panose="02000403000000000003" pitchFamily="2" charset="77"/>
                <a:ea typeface="Times New Roman"/>
                <a:cs typeface="Times New Roman"/>
                <a:sym typeface="Times New Roman"/>
              </a:rPr>
              <a:t> de gestion de </a:t>
            </a:r>
            <a:r>
              <a:rPr lang="en-GB" sz="1400" dirty="0" err="1">
                <a:solidFill>
                  <a:schemeClr val="bg1"/>
                </a:solidFill>
                <a:highlight>
                  <a:srgbClr val="000000"/>
                </a:highlight>
                <a:latin typeface="TheSans 9-Black" panose="02000403000000000003" pitchFamily="2" charset="77"/>
                <a:ea typeface="Times New Roman"/>
                <a:cs typeface="Times New Roman"/>
                <a:sym typeface="Times New Roman"/>
              </a:rPr>
              <a:t>convenios</a:t>
            </a:r>
            <a:r>
              <a:rPr lang="en-GB" sz="1400" dirty="0">
                <a:solidFill>
                  <a:schemeClr val="bg1"/>
                </a:solidFill>
                <a:highlight>
                  <a:srgbClr val="000000"/>
                </a:highlight>
                <a:latin typeface="TheSans 9-Black" panose="02000403000000000003" pitchFamily="2" charset="77"/>
                <a:ea typeface="Times New Roman"/>
                <a:cs typeface="Times New Roman"/>
                <a:sym typeface="Times New Roman"/>
              </a:rPr>
              <a:t> </a:t>
            </a:r>
            <a:r>
              <a:rPr lang="en-GB" sz="1400" dirty="0" err="1">
                <a:solidFill>
                  <a:schemeClr val="bg1"/>
                </a:solidFill>
                <a:highlight>
                  <a:srgbClr val="000000"/>
                </a:highlight>
                <a:latin typeface="TheSans 9-Black" panose="02000403000000000003" pitchFamily="2" charset="77"/>
                <a:ea typeface="Times New Roman"/>
                <a:cs typeface="Times New Roman"/>
                <a:sym typeface="Times New Roman"/>
              </a:rPr>
              <a:t>internacionales</a:t>
            </a:r>
            <a:r>
              <a:rPr lang="en-GB" sz="1400" dirty="0">
                <a:solidFill>
                  <a:schemeClr val="bg1"/>
                </a:solidFill>
                <a:highlight>
                  <a:srgbClr val="000000"/>
                </a:highlight>
                <a:latin typeface="TheSans 9-Black" panose="02000403000000000003" pitchFamily="2" charset="77"/>
                <a:ea typeface="Times New Roman"/>
                <a:cs typeface="Times New Roman"/>
                <a:sym typeface="Times New Roman"/>
              </a:rPr>
              <a:t> NO </a:t>
            </a:r>
            <a:r>
              <a:rPr lang="en-GB" sz="1400" dirty="0" err="1">
                <a:solidFill>
                  <a:schemeClr val="bg1"/>
                </a:solidFill>
                <a:highlight>
                  <a:srgbClr val="000000"/>
                </a:highlight>
                <a:latin typeface="TheSans 9-Black" panose="02000403000000000003" pitchFamily="2" charset="77"/>
                <a:ea typeface="Times New Roman"/>
                <a:cs typeface="Times New Roman"/>
                <a:sym typeface="Times New Roman"/>
              </a:rPr>
              <a:t>comienza</a:t>
            </a:r>
            <a:r>
              <a:rPr lang="en-GB" sz="1400" dirty="0">
                <a:solidFill>
                  <a:schemeClr val="bg1"/>
                </a:solidFill>
                <a:highlight>
                  <a:srgbClr val="000000"/>
                </a:highlight>
                <a:latin typeface="TheSans 9-Black" panose="02000403000000000003" pitchFamily="2" charset="77"/>
                <a:ea typeface="Times New Roman"/>
                <a:cs typeface="Times New Roman"/>
                <a:sym typeface="Times New Roman"/>
              </a:rPr>
              <a:t> </a:t>
            </a:r>
            <a:r>
              <a:rPr lang="en-GB" sz="1400" dirty="0" err="1">
                <a:solidFill>
                  <a:schemeClr val="bg1"/>
                </a:solidFill>
                <a:highlight>
                  <a:srgbClr val="000000"/>
                </a:highlight>
                <a:latin typeface="TheSans 9-Black" panose="02000403000000000003" pitchFamily="2" charset="77"/>
                <a:ea typeface="Times New Roman"/>
                <a:cs typeface="Times New Roman"/>
                <a:sym typeface="Times New Roman"/>
              </a:rPr>
              <a:t>cuando</a:t>
            </a:r>
            <a:r>
              <a:rPr lang="en-GB" sz="1400" dirty="0">
                <a:solidFill>
                  <a:schemeClr val="bg1"/>
                </a:solidFill>
                <a:highlight>
                  <a:srgbClr val="000000"/>
                </a:highlight>
                <a:latin typeface="TheSans 9-Black" panose="02000403000000000003" pitchFamily="2" charset="77"/>
                <a:ea typeface="Times New Roman"/>
                <a:cs typeface="Times New Roman"/>
                <a:sym typeface="Times New Roman"/>
              </a:rPr>
              <a:t> </a:t>
            </a:r>
            <a:r>
              <a:rPr lang="en-GB" sz="1400" dirty="0" err="1">
                <a:solidFill>
                  <a:schemeClr val="bg1"/>
                </a:solidFill>
                <a:highlight>
                  <a:srgbClr val="000000"/>
                </a:highlight>
                <a:latin typeface="TheSans 9-Black" panose="02000403000000000003" pitchFamily="2" charset="77"/>
                <a:ea typeface="Times New Roman"/>
                <a:cs typeface="Times New Roman"/>
                <a:sym typeface="Times New Roman"/>
              </a:rPr>
              <a:t>ustedes</a:t>
            </a:r>
            <a:r>
              <a:rPr lang="en-GB" sz="1400" dirty="0">
                <a:solidFill>
                  <a:schemeClr val="bg1"/>
                </a:solidFill>
                <a:highlight>
                  <a:srgbClr val="000000"/>
                </a:highlight>
                <a:latin typeface="TheSans 9-Black" panose="02000403000000000003" pitchFamily="2" charset="77"/>
                <a:ea typeface="Times New Roman"/>
                <a:cs typeface="Times New Roman"/>
                <a:sym typeface="Times New Roman"/>
              </a:rPr>
              <a:t> </a:t>
            </a:r>
            <a:r>
              <a:rPr lang="en-GB" sz="1400" dirty="0" err="1">
                <a:solidFill>
                  <a:schemeClr val="bg1"/>
                </a:solidFill>
                <a:highlight>
                  <a:srgbClr val="000000"/>
                </a:highlight>
                <a:latin typeface="TheSans 9-Black" panose="02000403000000000003" pitchFamily="2" charset="77"/>
                <a:ea typeface="Times New Roman"/>
                <a:cs typeface="Times New Roman"/>
                <a:sym typeface="Times New Roman"/>
              </a:rPr>
              <a:t>interactúan</a:t>
            </a:r>
            <a:r>
              <a:rPr lang="en-GB" sz="1400" dirty="0">
                <a:solidFill>
                  <a:schemeClr val="bg1"/>
                </a:solidFill>
                <a:highlight>
                  <a:srgbClr val="000000"/>
                </a:highlight>
                <a:latin typeface="TheSans 9-Black" panose="02000403000000000003" pitchFamily="2" charset="77"/>
                <a:ea typeface="Times New Roman"/>
                <a:cs typeface="Times New Roman"/>
                <a:sym typeface="Times New Roman"/>
              </a:rPr>
              <a:t> con </a:t>
            </a:r>
            <a:r>
              <a:rPr lang="en-GB" sz="1400" dirty="0" err="1">
                <a:solidFill>
                  <a:schemeClr val="bg1"/>
                </a:solidFill>
                <a:highlight>
                  <a:srgbClr val="000000"/>
                </a:highlight>
                <a:latin typeface="TheSans 9-Black" panose="02000403000000000003" pitchFamily="2" charset="77"/>
                <a:ea typeface="Times New Roman"/>
                <a:cs typeface="Times New Roman"/>
                <a:sym typeface="Times New Roman"/>
              </a:rPr>
              <a:t>nosotros</a:t>
            </a:r>
            <a:r>
              <a:rPr lang="en-GB" dirty="0">
                <a:solidFill>
                  <a:schemeClr val="bg1"/>
                </a:solidFill>
                <a:highlight>
                  <a:srgbClr val="000000"/>
                </a:highlight>
                <a:latin typeface="TheSans 9-Black" panose="02000403000000000003" pitchFamily="2" charset="77"/>
                <a:ea typeface="Times New Roman"/>
                <a:cs typeface="Times New Roman"/>
                <a:sym typeface="Times New Roman"/>
              </a:rPr>
              <a:t> por </a:t>
            </a:r>
            <a:r>
              <a:rPr lang="en-GB" dirty="0" err="1">
                <a:solidFill>
                  <a:schemeClr val="bg1"/>
                </a:solidFill>
                <a:highlight>
                  <a:srgbClr val="000000"/>
                </a:highlight>
                <a:latin typeface="TheSans 9-Black" panose="02000403000000000003" pitchFamily="2" charset="77"/>
                <a:ea typeface="Times New Roman"/>
                <a:cs typeface="Times New Roman"/>
                <a:sym typeface="Times New Roman"/>
              </a:rPr>
              <a:t>primera</a:t>
            </a:r>
            <a:r>
              <a:rPr lang="en-GB" dirty="0">
                <a:solidFill>
                  <a:schemeClr val="bg1"/>
                </a:solidFill>
                <a:highlight>
                  <a:srgbClr val="000000"/>
                </a:highlight>
                <a:latin typeface="TheSans 9-Black" panose="02000403000000000003" pitchFamily="2" charset="77"/>
                <a:ea typeface="Times New Roman"/>
                <a:cs typeface="Times New Roman"/>
                <a:sym typeface="Times New Roman"/>
              </a:rPr>
              <a:t> </a:t>
            </a:r>
            <a:r>
              <a:rPr lang="en-GB" dirty="0" err="1">
                <a:solidFill>
                  <a:schemeClr val="bg1"/>
                </a:solidFill>
                <a:highlight>
                  <a:srgbClr val="000000"/>
                </a:highlight>
                <a:latin typeface="TheSans 9-Black" panose="02000403000000000003" pitchFamily="2" charset="77"/>
                <a:ea typeface="Times New Roman"/>
                <a:cs typeface="Times New Roman"/>
                <a:sym typeface="Times New Roman"/>
              </a:rPr>
              <a:t>vez</a:t>
            </a:r>
            <a:r>
              <a:rPr lang="en-GB" dirty="0">
                <a:solidFill>
                  <a:schemeClr val="bg1"/>
                </a:solidFill>
                <a:highlight>
                  <a:srgbClr val="000000"/>
                </a:highlight>
                <a:latin typeface="TheSans 9-Black" panose="02000403000000000003" pitchFamily="2" charset="77"/>
                <a:ea typeface="Times New Roman"/>
                <a:cs typeface="Times New Roman"/>
                <a:sym typeface="Times New Roman"/>
              </a:rPr>
              <a:t>!</a:t>
            </a:r>
            <a:endParaRPr lang="en-GB" sz="1400" dirty="0">
              <a:solidFill>
                <a:schemeClr val="bg1"/>
              </a:solidFill>
              <a:highlight>
                <a:srgbClr val="000000"/>
              </a:highlight>
              <a:latin typeface="TheSans 5-Regular" panose="02000403000000000003" pitchFamily="2" charset="77"/>
              <a:ea typeface="Times New Roman"/>
              <a:cs typeface="Times New Roman"/>
              <a:sym typeface="Times New Roman"/>
            </a:endParaRPr>
          </a:p>
        </p:txBody>
      </p:sp>
      <p:sp>
        <p:nvSpPr>
          <p:cNvPr id="9" name="CuadroTexto 8">
            <a:extLst>
              <a:ext uri="{FF2B5EF4-FFF2-40B4-BE49-F238E27FC236}">
                <a16:creationId xmlns:a16="http://schemas.microsoft.com/office/drawing/2014/main" id="{B8F2D878-9927-7CE5-AEEB-0252F678F70E}"/>
              </a:ext>
            </a:extLst>
          </p:cNvPr>
          <p:cNvSpPr txBox="1"/>
          <p:nvPr/>
        </p:nvSpPr>
        <p:spPr>
          <a:xfrm>
            <a:off x="580722" y="2905676"/>
            <a:ext cx="2501144" cy="830997"/>
          </a:xfrm>
          <a:prstGeom prst="rect">
            <a:avLst/>
          </a:prstGeom>
          <a:noFill/>
        </p:spPr>
        <p:txBody>
          <a:bodyPr wrap="square">
            <a:spAutoFit/>
          </a:bodyPr>
          <a:lstStyle/>
          <a:p>
            <a:pPr marL="0" lvl="0" indent="0" algn="l" rtl="0">
              <a:spcBef>
                <a:spcPts val="0"/>
              </a:spcBef>
              <a:spcAft>
                <a:spcPts val="0"/>
              </a:spcAft>
              <a:buNone/>
            </a:pPr>
            <a:r>
              <a:rPr lang="en-GB" sz="1200" b="1" dirty="0">
                <a:solidFill>
                  <a:schemeClr val="dk1"/>
                </a:solidFill>
                <a:latin typeface="TheSans 5-Regular" panose="02000403000000000003" pitchFamily="2" charset="77"/>
                <a:ea typeface="Times New Roman"/>
                <a:cs typeface="Times New Roman"/>
                <a:sym typeface="Times New Roman"/>
              </a:rPr>
              <a:t>¿Con </a:t>
            </a:r>
            <a:r>
              <a:rPr lang="en-GB" sz="1200" b="1" dirty="0" err="1">
                <a:solidFill>
                  <a:schemeClr val="dk1"/>
                </a:solidFill>
                <a:latin typeface="TheSans 5-Regular" panose="02000403000000000003" pitchFamily="2" charset="77"/>
                <a:ea typeface="Times New Roman"/>
                <a:cs typeface="Times New Roman"/>
                <a:sym typeface="Times New Roman"/>
              </a:rPr>
              <a:t>quién</a:t>
            </a:r>
            <a:r>
              <a:rPr lang="en-GB" sz="1200" b="1" dirty="0">
                <a:solidFill>
                  <a:schemeClr val="dk1"/>
                </a:solidFill>
                <a:latin typeface="TheSans 5-Regular" panose="02000403000000000003" pitchFamily="2" charset="77"/>
                <a:ea typeface="Times New Roman"/>
                <a:cs typeface="Times New Roman"/>
                <a:sym typeface="Times New Roman"/>
              </a:rPr>
              <a:t> me vinculo?</a:t>
            </a:r>
          </a:p>
          <a:p>
            <a:pPr marL="0" lvl="0" indent="0" algn="l" rtl="0">
              <a:spcBef>
                <a:spcPts val="0"/>
              </a:spcBef>
              <a:spcAft>
                <a:spcPts val="0"/>
              </a:spcAft>
              <a:buNone/>
            </a:pPr>
            <a:endParaRPr lang="en-GB" sz="1200" dirty="0">
              <a:solidFill>
                <a:schemeClr val="dk1"/>
              </a:solidFill>
              <a:latin typeface="TheSans 5-Regular" panose="02000403000000000003" pitchFamily="2" charset="77"/>
              <a:ea typeface="Times New Roman"/>
              <a:cs typeface="Times New Roman"/>
              <a:sym typeface="Times New Roman"/>
            </a:endParaRPr>
          </a:p>
          <a:p>
            <a:pPr marL="0" lvl="0" indent="0" algn="l" rtl="0">
              <a:spcBef>
                <a:spcPts val="0"/>
              </a:spcBef>
              <a:spcAft>
                <a:spcPts val="0"/>
              </a:spcAft>
              <a:buNone/>
            </a:pPr>
            <a:r>
              <a:rPr lang="en-GB" sz="1200" dirty="0" err="1">
                <a:solidFill>
                  <a:schemeClr val="dk1"/>
                </a:solidFill>
                <a:latin typeface="TheSans 5-Regular" panose="02000403000000000003" pitchFamily="2" charset="77"/>
                <a:ea typeface="Times New Roman"/>
                <a:cs typeface="Times New Roman"/>
                <a:sym typeface="Times New Roman"/>
              </a:rPr>
              <a:t>Justificación</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importancia</a:t>
            </a:r>
            <a:r>
              <a:rPr lang="en-GB" sz="1200" dirty="0">
                <a:solidFill>
                  <a:schemeClr val="dk1"/>
                </a:solidFill>
                <a:latin typeface="TheSans 5-Regular" panose="02000403000000000003" pitchFamily="2" charset="77"/>
                <a:ea typeface="Times New Roman"/>
                <a:cs typeface="Times New Roman"/>
                <a:sym typeface="Times New Roman"/>
              </a:rPr>
              <a:t> del </a:t>
            </a:r>
            <a:r>
              <a:rPr lang="en-GB" sz="1200" dirty="0" err="1">
                <a:solidFill>
                  <a:schemeClr val="dk1"/>
                </a:solidFill>
                <a:latin typeface="TheSans 5-Regular" panose="02000403000000000003" pitchFamily="2" charset="77"/>
                <a:ea typeface="Times New Roman"/>
                <a:cs typeface="Times New Roman"/>
                <a:sym typeface="Times New Roman"/>
              </a:rPr>
              <a:t>convenio</a:t>
            </a:r>
            <a:r>
              <a:rPr lang="en-GB" sz="1200" dirty="0">
                <a:solidFill>
                  <a:schemeClr val="dk1"/>
                </a:solidFill>
                <a:latin typeface="TheSans 5-Regular" panose="02000403000000000003" pitchFamily="2" charset="77"/>
                <a:ea typeface="Times New Roman"/>
                <a:cs typeface="Times New Roman"/>
                <a:sym typeface="Times New Roman"/>
              </a:rPr>
              <a:t>, ranking y </a:t>
            </a:r>
            <a:r>
              <a:rPr lang="en-GB" sz="1200" dirty="0" err="1">
                <a:solidFill>
                  <a:schemeClr val="dk1"/>
                </a:solidFill>
                <a:latin typeface="TheSans 5-Regular" panose="02000403000000000003" pitchFamily="2" charset="77"/>
                <a:ea typeface="Times New Roman"/>
                <a:cs typeface="Times New Roman"/>
                <a:sym typeface="Times New Roman"/>
              </a:rPr>
              <a:t>otros</a:t>
            </a:r>
            <a:r>
              <a:rPr lang="en-GB" sz="1200" dirty="0">
                <a:solidFill>
                  <a:schemeClr val="dk1"/>
                </a:solidFill>
                <a:latin typeface="TheSans 5-Regular" panose="02000403000000000003" pitchFamily="2" charset="77"/>
                <a:ea typeface="Times New Roman"/>
                <a:cs typeface="Times New Roman"/>
                <a:sym typeface="Times New Roman"/>
              </a:rPr>
              <a:t>. </a:t>
            </a:r>
          </a:p>
        </p:txBody>
      </p:sp>
      <p:sp>
        <p:nvSpPr>
          <p:cNvPr id="13" name="CuadroTexto 12">
            <a:extLst>
              <a:ext uri="{FF2B5EF4-FFF2-40B4-BE49-F238E27FC236}">
                <a16:creationId xmlns:a16="http://schemas.microsoft.com/office/drawing/2014/main" id="{80930B42-EB92-0812-CC71-EE267C6EC144}"/>
              </a:ext>
            </a:extLst>
          </p:cNvPr>
          <p:cNvSpPr txBox="1"/>
          <p:nvPr/>
        </p:nvSpPr>
        <p:spPr>
          <a:xfrm>
            <a:off x="3154589" y="2905676"/>
            <a:ext cx="2501144" cy="1384995"/>
          </a:xfrm>
          <a:prstGeom prst="rect">
            <a:avLst/>
          </a:prstGeom>
          <a:noFill/>
        </p:spPr>
        <p:txBody>
          <a:bodyPr wrap="square">
            <a:spAutoFit/>
          </a:bodyPr>
          <a:lstStyle/>
          <a:p>
            <a:pPr marL="0" lvl="0" indent="0" algn="l" rtl="0">
              <a:spcBef>
                <a:spcPts val="0"/>
              </a:spcBef>
              <a:spcAft>
                <a:spcPts val="0"/>
              </a:spcAft>
              <a:buNone/>
            </a:pPr>
            <a:r>
              <a:rPr lang="en-GB" sz="1200" b="1" dirty="0">
                <a:solidFill>
                  <a:schemeClr val="dk1"/>
                </a:solidFill>
                <a:latin typeface="TheSans 5-Regular" panose="02000403000000000003" pitchFamily="2" charset="77"/>
                <a:ea typeface="Times New Roman"/>
                <a:cs typeface="Times New Roman"/>
                <a:sym typeface="Times New Roman"/>
              </a:rPr>
              <a:t>¿</a:t>
            </a:r>
            <a:r>
              <a:rPr lang="en-GB" sz="1200" b="1" dirty="0" err="1">
                <a:solidFill>
                  <a:schemeClr val="dk1"/>
                </a:solidFill>
                <a:latin typeface="TheSans 5-Regular" panose="02000403000000000003" pitchFamily="2" charset="77"/>
                <a:ea typeface="Times New Roman"/>
                <a:cs typeface="Times New Roman"/>
                <a:sym typeface="Times New Roman"/>
              </a:rPr>
              <a:t>Qué</a:t>
            </a:r>
            <a:r>
              <a:rPr lang="en-GB" sz="1200" b="1" dirty="0">
                <a:solidFill>
                  <a:schemeClr val="dk1"/>
                </a:solidFill>
                <a:latin typeface="TheSans 5-Regular" panose="02000403000000000003" pitchFamily="2" charset="77"/>
                <a:ea typeface="Times New Roman"/>
                <a:cs typeface="Times New Roman"/>
                <a:sym typeface="Times New Roman"/>
              </a:rPr>
              <a:t> se </a:t>
            </a:r>
            <a:r>
              <a:rPr lang="en-GB" sz="1200" b="1" dirty="0" err="1">
                <a:solidFill>
                  <a:schemeClr val="dk1"/>
                </a:solidFill>
                <a:latin typeface="TheSans 5-Regular" panose="02000403000000000003" pitchFamily="2" charset="77"/>
                <a:ea typeface="Times New Roman"/>
                <a:cs typeface="Times New Roman"/>
                <a:sym typeface="Times New Roman"/>
              </a:rPr>
              <a:t>espera</a:t>
            </a:r>
            <a:r>
              <a:rPr lang="en-GB" sz="1200" b="1" dirty="0">
                <a:solidFill>
                  <a:schemeClr val="dk1"/>
                </a:solidFill>
                <a:latin typeface="TheSans 5-Regular" panose="02000403000000000003" pitchFamily="2" charset="77"/>
                <a:ea typeface="Times New Roman"/>
                <a:cs typeface="Times New Roman"/>
                <a:sym typeface="Times New Roman"/>
              </a:rPr>
              <a:t>?</a:t>
            </a:r>
          </a:p>
          <a:p>
            <a:pPr marL="0" lvl="0" indent="0" algn="l" rtl="0">
              <a:spcBef>
                <a:spcPts val="0"/>
              </a:spcBef>
              <a:spcAft>
                <a:spcPts val="0"/>
              </a:spcAft>
              <a:buNone/>
            </a:pPr>
            <a:endParaRPr lang="en-GB" sz="1200" dirty="0">
              <a:solidFill>
                <a:schemeClr val="dk1"/>
              </a:solidFill>
              <a:latin typeface="TheSans 5-Regular" panose="02000403000000000003" pitchFamily="2" charset="77"/>
              <a:ea typeface="Times New Roman"/>
              <a:cs typeface="Times New Roman"/>
              <a:sym typeface="Times New Roman"/>
            </a:endParaRPr>
          </a:p>
          <a:p>
            <a:pPr marL="0" lvl="0" indent="0" algn="l" rtl="0">
              <a:spcBef>
                <a:spcPts val="0"/>
              </a:spcBef>
              <a:spcAft>
                <a:spcPts val="0"/>
              </a:spcAft>
              <a:buNone/>
            </a:pPr>
            <a:r>
              <a:rPr lang="en-GB" sz="1200" dirty="0" err="1">
                <a:solidFill>
                  <a:schemeClr val="dk1"/>
                </a:solidFill>
                <a:latin typeface="TheSans 5-Regular" panose="02000403000000000003" pitchFamily="2" charset="77"/>
                <a:ea typeface="Times New Roman"/>
                <a:cs typeface="Times New Roman"/>
                <a:sym typeface="Times New Roman"/>
              </a:rPr>
              <a:t>Productos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esperados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acciones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comprometidas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deberes</a:t>
            </a:r>
            <a:r>
              <a:rPr lang="en-GB" sz="1200" dirty="0">
                <a:solidFill>
                  <a:schemeClr val="dk1"/>
                </a:solidFill>
                <a:latin typeface="TheSans 5-Regular" panose="02000403000000000003" pitchFamily="2" charset="77"/>
                <a:ea typeface="Times New Roman"/>
                <a:cs typeface="Times New Roman"/>
                <a:sym typeface="Times New Roman"/>
              </a:rPr>
              <a:t> y </a:t>
            </a:r>
            <a:r>
              <a:rPr lang="en-GB" sz="1200" dirty="0" err="1">
                <a:solidFill>
                  <a:schemeClr val="dk1"/>
                </a:solidFill>
                <a:latin typeface="TheSans 5-Regular" panose="02000403000000000003" pitchFamily="2" charset="77"/>
                <a:ea typeface="Times New Roman"/>
                <a:cs typeface="Times New Roman"/>
                <a:sym typeface="Times New Roman"/>
              </a:rPr>
              <a:t>derechos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aspectos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académicos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logísticos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económicos</a:t>
            </a:r>
            <a:r>
              <a:rPr lang="en-GB" sz="1200" dirty="0">
                <a:solidFill>
                  <a:schemeClr val="dk1"/>
                </a:solidFill>
                <a:latin typeface="TheSans 5-Regular" panose="02000403000000000003" pitchFamily="2" charset="77"/>
                <a:ea typeface="Times New Roman"/>
                <a:cs typeface="Times New Roman"/>
                <a:sym typeface="Times New Roman"/>
              </a:rPr>
              <a:t> y </a:t>
            </a:r>
            <a:r>
              <a:rPr lang="en-GB" sz="1200" dirty="0" err="1">
                <a:solidFill>
                  <a:schemeClr val="dk1"/>
                </a:solidFill>
                <a:latin typeface="TheSans 5-Regular" panose="02000403000000000003" pitchFamily="2" charset="77"/>
                <a:ea typeface="Times New Roman"/>
                <a:cs typeface="Times New Roman"/>
                <a:sym typeface="Times New Roman"/>
              </a:rPr>
              <a:t>jurídicos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obligatorios</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parte</a:t>
            </a:r>
            <a:r>
              <a:rPr lang="en-GB" sz="1200" dirty="0">
                <a:solidFill>
                  <a:schemeClr val="dk1"/>
                </a:solidFill>
                <a:latin typeface="TheSans 5-Regular" panose="02000403000000000003" pitchFamily="2" charset="77"/>
                <a:ea typeface="Times New Roman"/>
                <a:cs typeface="Times New Roman"/>
                <a:sym typeface="Times New Roman"/>
              </a:rPr>
              <a:t> de la UAI. </a:t>
            </a:r>
          </a:p>
        </p:txBody>
      </p:sp>
      <p:sp>
        <p:nvSpPr>
          <p:cNvPr id="14" name="CuadroTexto 13">
            <a:extLst>
              <a:ext uri="{FF2B5EF4-FFF2-40B4-BE49-F238E27FC236}">
                <a16:creationId xmlns:a16="http://schemas.microsoft.com/office/drawing/2014/main" id="{AEFF23BF-E74A-5C2D-F0AE-E11FE121120F}"/>
              </a:ext>
            </a:extLst>
          </p:cNvPr>
          <p:cNvSpPr txBox="1"/>
          <p:nvPr/>
        </p:nvSpPr>
        <p:spPr>
          <a:xfrm>
            <a:off x="5965522" y="2905676"/>
            <a:ext cx="2501144" cy="1384995"/>
          </a:xfrm>
          <a:prstGeom prst="rect">
            <a:avLst/>
          </a:prstGeom>
          <a:noFill/>
        </p:spPr>
        <p:txBody>
          <a:bodyPr wrap="square">
            <a:spAutoFit/>
          </a:bodyPr>
          <a:lstStyle/>
          <a:p>
            <a:pPr marL="0" lvl="0" indent="0" algn="l" rtl="0">
              <a:spcBef>
                <a:spcPts val="0"/>
              </a:spcBef>
              <a:spcAft>
                <a:spcPts val="0"/>
              </a:spcAft>
              <a:buNone/>
            </a:pPr>
            <a:r>
              <a:rPr lang="en-GB" sz="1200" b="1" dirty="0">
                <a:solidFill>
                  <a:schemeClr val="dk1"/>
                </a:solidFill>
                <a:latin typeface="TheSans 5-Regular" panose="02000403000000000003" pitchFamily="2" charset="77"/>
                <a:cs typeface="Times New Roman"/>
                <a:sym typeface="Times New Roman"/>
              </a:rPr>
              <a:t>¿</a:t>
            </a:r>
            <a:r>
              <a:rPr lang="en-GB" sz="1200" b="1" dirty="0" err="1">
                <a:solidFill>
                  <a:schemeClr val="dk1"/>
                </a:solidFill>
                <a:latin typeface="TheSans 5-Regular" panose="02000403000000000003" pitchFamily="2" charset="77"/>
                <a:cs typeface="Times New Roman"/>
                <a:sym typeface="Times New Roman"/>
              </a:rPr>
              <a:t>Acuerdos</a:t>
            </a:r>
            <a:r>
              <a:rPr lang="en-GB" sz="1200" b="1" dirty="0">
                <a:solidFill>
                  <a:schemeClr val="dk1"/>
                </a:solidFill>
                <a:latin typeface="TheSans 5-Regular" panose="02000403000000000003" pitchFamily="2" charset="77"/>
                <a:cs typeface="Times New Roman"/>
                <a:sym typeface="Times New Roman"/>
              </a:rPr>
              <a:t> </a:t>
            </a:r>
            <a:r>
              <a:rPr lang="en-GB" sz="1200" b="1" dirty="0" err="1">
                <a:solidFill>
                  <a:schemeClr val="dk1"/>
                </a:solidFill>
                <a:latin typeface="TheSans 5-Regular" panose="02000403000000000003" pitchFamily="2" charset="77"/>
                <a:cs typeface="Times New Roman"/>
                <a:sym typeface="Times New Roman"/>
              </a:rPr>
              <a:t>marco</a:t>
            </a:r>
            <a:r>
              <a:rPr lang="en-GB" sz="1200" b="1" dirty="0">
                <a:solidFill>
                  <a:schemeClr val="dk1"/>
                </a:solidFill>
                <a:latin typeface="TheSans 5-Regular" panose="02000403000000000003" pitchFamily="2" charset="77"/>
                <a:cs typeface="Times New Roman"/>
                <a:sym typeface="Times New Roman"/>
              </a:rPr>
              <a:t>? </a:t>
            </a:r>
          </a:p>
          <a:p>
            <a:pPr marL="0" lvl="0" indent="0" algn="l" rtl="0">
              <a:spcBef>
                <a:spcPts val="0"/>
              </a:spcBef>
              <a:spcAft>
                <a:spcPts val="0"/>
              </a:spcAft>
              <a:buNone/>
            </a:pPr>
            <a:endParaRPr lang="en-GB" sz="1200" dirty="0">
              <a:solidFill>
                <a:schemeClr val="dk1"/>
              </a:solidFill>
              <a:latin typeface="TheSans 5-Regular" panose="02000403000000000003" pitchFamily="2" charset="77"/>
              <a:cs typeface="Times New Roman"/>
              <a:sym typeface="Times New Roman"/>
            </a:endParaRPr>
          </a:p>
          <a:p>
            <a:pPr marL="0" lvl="0" indent="0" algn="l" rtl="0">
              <a:spcBef>
                <a:spcPts val="0"/>
              </a:spcBef>
              <a:spcAft>
                <a:spcPts val="0"/>
              </a:spcAft>
              <a:buNone/>
            </a:pPr>
            <a:r>
              <a:rPr lang="en-GB" sz="1200" dirty="0" err="1">
                <a:solidFill>
                  <a:schemeClr val="dk1"/>
                </a:solidFill>
                <a:latin typeface="TheSans 5-Regular" panose="02000403000000000003" pitchFamily="2" charset="77"/>
                <a:cs typeface="Times New Roman"/>
                <a:sym typeface="Times New Roman"/>
              </a:rPr>
              <a:t>Privilegiar</a:t>
            </a:r>
            <a:r>
              <a:rPr lang="en-GB" sz="1200" dirty="0">
                <a:solidFill>
                  <a:schemeClr val="dk1"/>
                </a:solidFill>
                <a:latin typeface="TheSans 5-Regular" panose="02000403000000000003" pitchFamily="2" charset="77"/>
                <a:cs typeface="Times New Roman"/>
                <a:sym typeface="Times New Roman"/>
              </a:rPr>
              <a:t> </a:t>
            </a:r>
            <a:r>
              <a:rPr lang="en-GB" sz="1200" dirty="0" err="1">
                <a:solidFill>
                  <a:schemeClr val="dk1"/>
                </a:solidFill>
                <a:latin typeface="TheSans 5-Regular" panose="02000403000000000003" pitchFamily="2" charset="77"/>
                <a:cs typeface="Times New Roman"/>
                <a:sym typeface="Times New Roman"/>
              </a:rPr>
              <a:t>acuerdos</a:t>
            </a:r>
            <a:r>
              <a:rPr lang="en-GB" sz="1200" dirty="0">
                <a:solidFill>
                  <a:schemeClr val="dk1"/>
                </a:solidFill>
                <a:latin typeface="TheSans 5-Regular" panose="02000403000000000003" pitchFamily="2" charset="77"/>
                <a:cs typeface="Times New Roman"/>
                <a:sym typeface="Times New Roman"/>
              </a:rPr>
              <a:t> de </a:t>
            </a:r>
            <a:r>
              <a:rPr lang="en-GB" sz="1200" dirty="0" err="1">
                <a:solidFill>
                  <a:schemeClr val="dk1"/>
                </a:solidFill>
                <a:latin typeface="TheSans 5-Regular" panose="02000403000000000003" pitchFamily="2" charset="77"/>
                <a:cs typeface="Times New Roman"/>
                <a:sym typeface="Times New Roman"/>
              </a:rPr>
              <a:t>cooperación</a:t>
            </a:r>
            <a:r>
              <a:rPr lang="en-GB" sz="1200" dirty="0">
                <a:solidFill>
                  <a:schemeClr val="dk1"/>
                </a:solidFill>
                <a:latin typeface="TheSans 5-Regular" panose="02000403000000000003" pitchFamily="2" charset="77"/>
                <a:cs typeface="Times New Roman"/>
                <a:sym typeface="Times New Roman"/>
              </a:rPr>
              <a:t> que </a:t>
            </a:r>
            <a:r>
              <a:rPr lang="en-GB" sz="1200" dirty="0" err="1">
                <a:solidFill>
                  <a:schemeClr val="dk1"/>
                </a:solidFill>
                <a:latin typeface="TheSans 5-Regular" panose="02000403000000000003" pitchFamily="2" charset="77"/>
                <a:cs typeface="Times New Roman"/>
                <a:sym typeface="Times New Roman"/>
              </a:rPr>
              <a:t>permitan</a:t>
            </a:r>
            <a:r>
              <a:rPr lang="en-GB" sz="1200" dirty="0">
                <a:solidFill>
                  <a:schemeClr val="dk1"/>
                </a:solidFill>
                <a:latin typeface="TheSans 5-Regular" panose="02000403000000000003" pitchFamily="2" charset="77"/>
                <a:cs typeface="Times New Roman"/>
                <a:sym typeface="Times New Roman"/>
              </a:rPr>
              <a:t> </a:t>
            </a:r>
            <a:r>
              <a:rPr lang="en-GB" sz="1200" dirty="0" err="1">
                <a:solidFill>
                  <a:schemeClr val="dk1"/>
                </a:solidFill>
                <a:latin typeface="TheSans 5-Regular" panose="02000403000000000003" pitchFamily="2" charset="77"/>
                <a:cs typeface="Times New Roman"/>
                <a:sym typeface="Times New Roman"/>
              </a:rPr>
              <a:t>garantizar</a:t>
            </a:r>
            <a:r>
              <a:rPr lang="en-GB" sz="1200" dirty="0">
                <a:solidFill>
                  <a:schemeClr val="dk1"/>
                </a:solidFill>
                <a:latin typeface="TheSans 5-Regular" panose="02000403000000000003" pitchFamily="2" charset="77"/>
                <a:cs typeface="Times New Roman"/>
                <a:sym typeface="Times New Roman"/>
              </a:rPr>
              <a:t> </a:t>
            </a:r>
            <a:r>
              <a:rPr lang="en-GB" sz="1200" dirty="0" err="1">
                <a:solidFill>
                  <a:schemeClr val="dk1"/>
                </a:solidFill>
                <a:latin typeface="TheSans 5-Regular" panose="02000403000000000003" pitchFamily="2" charset="77"/>
                <a:cs typeface="Times New Roman"/>
                <a:sym typeface="Times New Roman"/>
              </a:rPr>
              <a:t>ejecución</a:t>
            </a:r>
            <a:r>
              <a:rPr lang="en-GB" sz="1200" dirty="0">
                <a:solidFill>
                  <a:schemeClr val="dk1"/>
                </a:solidFill>
                <a:latin typeface="TheSans 5-Regular" panose="02000403000000000003" pitchFamily="2" charset="77"/>
                <a:cs typeface="Times New Roman"/>
                <a:sym typeface="Times New Roman"/>
              </a:rPr>
              <a:t> de </a:t>
            </a:r>
            <a:r>
              <a:rPr lang="en-GB" sz="1200" dirty="0" err="1">
                <a:solidFill>
                  <a:schemeClr val="dk1"/>
                </a:solidFill>
                <a:latin typeface="TheSans 5-Regular" panose="02000403000000000003" pitchFamily="2" charset="77"/>
                <a:cs typeface="Times New Roman"/>
                <a:sym typeface="Times New Roman"/>
              </a:rPr>
              <a:t>acciones</a:t>
            </a:r>
            <a:r>
              <a:rPr lang="en-GB" sz="1200" dirty="0">
                <a:solidFill>
                  <a:schemeClr val="dk1"/>
                </a:solidFill>
                <a:latin typeface="TheSans 5-Regular" panose="02000403000000000003" pitchFamily="2" charset="77"/>
                <a:cs typeface="Times New Roman"/>
                <a:sym typeface="Times New Roman"/>
              </a:rPr>
              <a:t> </a:t>
            </a:r>
            <a:r>
              <a:rPr lang="en-GB" sz="1200" dirty="0" err="1">
                <a:solidFill>
                  <a:schemeClr val="dk1"/>
                </a:solidFill>
                <a:latin typeface="TheSans 5-Regular" panose="02000403000000000003" pitchFamily="2" charset="77"/>
                <a:cs typeface="Times New Roman"/>
                <a:sym typeface="Times New Roman"/>
              </a:rPr>
              <a:t>concretas</a:t>
            </a:r>
            <a:r>
              <a:rPr lang="en-GB" sz="1200" dirty="0">
                <a:solidFill>
                  <a:schemeClr val="dk1"/>
                </a:solidFill>
                <a:latin typeface="TheSans 5-Regular" panose="02000403000000000003" pitchFamily="2" charset="77"/>
                <a:cs typeface="Times New Roman"/>
                <a:sym typeface="Times New Roman"/>
              </a:rPr>
              <a:t> </a:t>
            </a:r>
            <a:r>
              <a:rPr lang="en-GB" sz="1200" dirty="0" err="1">
                <a:solidFill>
                  <a:schemeClr val="dk1"/>
                </a:solidFill>
                <a:latin typeface="TheSans 5-Regular" panose="02000403000000000003" pitchFamily="2" charset="77"/>
                <a:cs typeface="Times New Roman"/>
                <a:sym typeface="Times New Roman"/>
              </a:rPr>
              <a:t>en</a:t>
            </a:r>
            <a:r>
              <a:rPr lang="en-GB" sz="1200" dirty="0">
                <a:solidFill>
                  <a:schemeClr val="dk1"/>
                </a:solidFill>
                <a:latin typeface="TheSans 5-Regular" panose="02000403000000000003" pitchFamily="2" charset="77"/>
                <a:cs typeface="Times New Roman"/>
                <a:sym typeface="Times New Roman"/>
              </a:rPr>
              <a:t> el </a:t>
            </a:r>
            <a:r>
              <a:rPr lang="en-GB" sz="1200" dirty="0" err="1">
                <a:solidFill>
                  <a:schemeClr val="dk1"/>
                </a:solidFill>
                <a:latin typeface="TheSans 5-Regular" panose="02000403000000000003" pitchFamily="2" charset="77"/>
                <a:cs typeface="Times New Roman"/>
                <a:sym typeface="Times New Roman"/>
              </a:rPr>
              <a:t>ámbito</a:t>
            </a:r>
            <a:r>
              <a:rPr lang="en-GB" sz="1200" dirty="0">
                <a:solidFill>
                  <a:schemeClr val="dk1"/>
                </a:solidFill>
                <a:latin typeface="TheSans 5-Regular" panose="02000403000000000003" pitchFamily="2" charset="77"/>
                <a:cs typeface="Times New Roman"/>
                <a:sym typeface="Times New Roman"/>
              </a:rPr>
              <a:t> </a:t>
            </a:r>
            <a:r>
              <a:rPr lang="en-GB" sz="1200" dirty="0" err="1">
                <a:solidFill>
                  <a:schemeClr val="dk1"/>
                </a:solidFill>
                <a:latin typeface="TheSans 5-Regular" panose="02000403000000000003" pitchFamily="2" charset="77"/>
                <a:cs typeface="Times New Roman"/>
                <a:sym typeface="Times New Roman"/>
              </a:rPr>
              <a:t>correspondiente</a:t>
            </a:r>
            <a:r>
              <a:rPr lang="en-GB" sz="1200" dirty="0">
                <a:solidFill>
                  <a:schemeClr val="dk1"/>
                </a:solidFill>
                <a:latin typeface="TheSans 5-Regular" panose="02000403000000000003" pitchFamily="2" charset="77"/>
                <a:cs typeface="Times New Roman"/>
                <a:sym typeface="Times New Roman"/>
              </a:rPr>
              <a:t>. </a:t>
            </a:r>
            <a:endParaRPr lang="es-CL" sz="1200" dirty="0"/>
          </a:p>
        </p:txBody>
      </p:sp>
      <p:pic>
        <p:nvPicPr>
          <p:cNvPr id="15" name="Imagen 14">
            <a:extLst>
              <a:ext uri="{FF2B5EF4-FFF2-40B4-BE49-F238E27FC236}">
                <a16:creationId xmlns:a16="http://schemas.microsoft.com/office/drawing/2014/main" id="{9B599047-B3D8-EF64-E9DF-5BDA435F05CE}"/>
              </a:ext>
            </a:extLst>
          </p:cNvPr>
          <p:cNvPicPr>
            <a:picLocks noChangeAspect="1"/>
          </p:cNvPicPr>
          <p:nvPr/>
        </p:nvPicPr>
        <p:blipFill rotWithShape="1">
          <a:blip r:embed="rId3"/>
          <a:srcRect r="72023"/>
          <a:stretch/>
        </p:blipFill>
        <p:spPr>
          <a:xfrm>
            <a:off x="1347710" y="2289128"/>
            <a:ext cx="600107" cy="561305"/>
          </a:xfrm>
          <a:prstGeom prst="rect">
            <a:avLst/>
          </a:prstGeom>
        </p:spPr>
      </p:pic>
      <p:sp>
        <p:nvSpPr>
          <p:cNvPr id="16" name="CuadroTexto 15">
            <a:extLst>
              <a:ext uri="{FF2B5EF4-FFF2-40B4-BE49-F238E27FC236}">
                <a16:creationId xmlns:a16="http://schemas.microsoft.com/office/drawing/2014/main" id="{A49FB1F5-CFA6-F8C6-068C-D84CFAAB9916}"/>
              </a:ext>
            </a:extLst>
          </p:cNvPr>
          <p:cNvSpPr txBox="1"/>
          <p:nvPr/>
        </p:nvSpPr>
        <p:spPr>
          <a:xfrm>
            <a:off x="1444977" y="2235307"/>
            <a:ext cx="857956" cy="646331"/>
          </a:xfrm>
          <a:prstGeom prst="rect">
            <a:avLst/>
          </a:prstGeom>
          <a:noFill/>
        </p:spPr>
        <p:txBody>
          <a:bodyPr wrap="square" rtlCol="0">
            <a:spAutoFit/>
          </a:bodyPr>
          <a:lstStyle/>
          <a:p>
            <a:r>
              <a:rPr lang="es-CL" sz="3600" b="1" dirty="0">
                <a:latin typeface="TheSerif 9-Black" panose="02000403000000000003" pitchFamily="2" charset="77"/>
              </a:rPr>
              <a:t>1</a:t>
            </a:r>
          </a:p>
        </p:txBody>
      </p:sp>
      <p:pic>
        <p:nvPicPr>
          <p:cNvPr id="17" name="Imagen 16">
            <a:extLst>
              <a:ext uri="{FF2B5EF4-FFF2-40B4-BE49-F238E27FC236}">
                <a16:creationId xmlns:a16="http://schemas.microsoft.com/office/drawing/2014/main" id="{3877F19B-B8C3-F5FA-0E31-3D4850A278D4}"/>
              </a:ext>
            </a:extLst>
          </p:cNvPr>
          <p:cNvPicPr>
            <a:picLocks noChangeAspect="1"/>
          </p:cNvPicPr>
          <p:nvPr/>
        </p:nvPicPr>
        <p:blipFill rotWithShape="1">
          <a:blip r:embed="rId3"/>
          <a:srcRect r="72023"/>
          <a:stretch/>
        </p:blipFill>
        <p:spPr>
          <a:xfrm>
            <a:off x="3910288" y="2289128"/>
            <a:ext cx="600107" cy="561305"/>
          </a:xfrm>
          <a:prstGeom prst="rect">
            <a:avLst/>
          </a:prstGeom>
        </p:spPr>
      </p:pic>
      <p:sp>
        <p:nvSpPr>
          <p:cNvPr id="18" name="CuadroTexto 17">
            <a:extLst>
              <a:ext uri="{FF2B5EF4-FFF2-40B4-BE49-F238E27FC236}">
                <a16:creationId xmlns:a16="http://schemas.microsoft.com/office/drawing/2014/main" id="{58F654A9-D407-1DE3-BB7D-3A1B696816E1}"/>
              </a:ext>
            </a:extLst>
          </p:cNvPr>
          <p:cNvSpPr txBox="1"/>
          <p:nvPr/>
        </p:nvSpPr>
        <p:spPr>
          <a:xfrm>
            <a:off x="4007555" y="2235307"/>
            <a:ext cx="857956" cy="646331"/>
          </a:xfrm>
          <a:prstGeom prst="rect">
            <a:avLst/>
          </a:prstGeom>
          <a:noFill/>
        </p:spPr>
        <p:txBody>
          <a:bodyPr wrap="square" rtlCol="0">
            <a:spAutoFit/>
          </a:bodyPr>
          <a:lstStyle/>
          <a:p>
            <a:r>
              <a:rPr lang="es-CL" sz="3600" b="1" dirty="0">
                <a:latin typeface="TheSerif 9-Black" panose="02000403000000000003" pitchFamily="2" charset="77"/>
              </a:rPr>
              <a:t>2</a:t>
            </a:r>
          </a:p>
        </p:txBody>
      </p:sp>
      <p:pic>
        <p:nvPicPr>
          <p:cNvPr id="19" name="Imagen 18">
            <a:extLst>
              <a:ext uri="{FF2B5EF4-FFF2-40B4-BE49-F238E27FC236}">
                <a16:creationId xmlns:a16="http://schemas.microsoft.com/office/drawing/2014/main" id="{3C368D78-5294-6A6C-9BC6-6425845A55BB}"/>
              </a:ext>
            </a:extLst>
          </p:cNvPr>
          <p:cNvPicPr>
            <a:picLocks noChangeAspect="1"/>
          </p:cNvPicPr>
          <p:nvPr/>
        </p:nvPicPr>
        <p:blipFill rotWithShape="1">
          <a:blip r:embed="rId3"/>
          <a:srcRect r="72023"/>
          <a:stretch/>
        </p:blipFill>
        <p:spPr>
          <a:xfrm>
            <a:off x="6619622" y="2255261"/>
            <a:ext cx="600107" cy="561305"/>
          </a:xfrm>
          <a:prstGeom prst="rect">
            <a:avLst/>
          </a:prstGeom>
        </p:spPr>
      </p:pic>
      <p:sp>
        <p:nvSpPr>
          <p:cNvPr id="20" name="CuadroTexto 19">
            <a:extLst>
              <a:ext uri="{FF2B5EF4-FFF2-40B4-BE49-F238E27FC236}">
                <a16:creationId xmlns:a16="http://schemas.microsoft.com/office/drawing/2014/main" id="{15D56287-FC6A-A811-62E7-CAF7F58EED52}"/>
              </a:ext>
            </a:extLst>
          </p:cNvPr>
          <p:cNvSpPr txBox="1"/>
          <p:nvPr/>
        </p:nvSpPr>
        <p:spPr>
          <a:xfrm>
            <a:off x="6716889" y="2201440"/>
            <a:ext cx="857956" cy="646331"/>
          </a:xfrm>
          <a:prstGeom prst="rect">
            <a:avLst/>
          </a:prstGeom>
          <a:noFill/>
        </p:spPr>
        <p:txBody>
          <a:bodyPr wrap="square" rtlCol="0">
            <a:spAutoFit/>
          </a:bodyPr>
          <a:lstStyle/>
          <a:p>
            <a:r>
              <a:rPr lang="es-CL" sz="3600" b="1" dirty="0">
                <a:latin typeface="TheSerif 9-Black" panose="02000403000000000003" pitchFamily="2" charset="77"/>
              </a:rPr>
              <a:t>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84"/>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1E295845-E69F-4C7D-F2BC-342F636D4BDB}"/>
              </a:ext>
            </a:extLst>
          </p:cNvPr>
          <p:cNvCxnSpPr>
            <a:cxnSpLocks/>
            <a:stCxn id="5" idx="3"/>
          </p:cNvCxnSpPr>
          <p:nvPr/>
        </p:nvCxnSpPr>
        <p:spPr>
          <a:xfrm>
            <a:off x="1837267" y="731375"/>
            <a:ext cx="6799837" cy="3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Google Shape;60;p14">
            <a:extLst>
              <a:ext uri="{FF2B5EF4-FFF2-40B4-BE49-F238E27FC236}">
                <a16:creationId xmlns:a16="http://schemas.microsoft.com/office/drawing/2014/main" id="{B367ED2B-3BE2-941F-4876-088B8CE8CC36}"/>
              </a:ext>
            </a:extLst>
          </p:cNvPr>
          <p:cNvSpPr txBox="1">
            <a:spLocks/>
          </p:cNvSpPr>
          <p:nvPr/>
        </p:nvSpPr>
        <p:spPr>
          <a:xfrm>
            <a:off x="311700" y="445025"/>
            <a:ext cx="15255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bg1"/>
                </a:solidFill>
                <a:highlight>
                  <a:srgbClr val="E6007E"/>
                </a:highlight>
                <a:latin typeface="TheSerif 8-ExtraBold" panose="02000403000000000003" pitchFamily="2" charset="77"/>
                <a:ea typeface="Times New Roman"/>
                <a:cs typeface="Times New Roman"/>
                <a:sym typeface="Times New Roman"/>
              </a:rPr>
              <a:t>GESTIÓN</a:t>
            </a:r>
            <a:endParaRPr lang="en-GB" sz="2400" b="1" dirty="0">
              <a:solidFill>
                <a:schemeClr val="bg1"/>
              </a:solidFill>
              <a:highlight>
                <a:srgbClr val="E6007E"/>
              </a:highlight>
              <a:latin typeface="TheSerif 8-ExtraBold" panose="02000403000000000003" pitchFamily="2" charset="77"/>
            </a:endParaRPr>
          </a:p>
        </p:txBody>
      </p:sp>
      <p:sp>
        <p:nvSpPr>
          <p:cNvPr id="8" name="Elipse 7">
            <a:extLst>
              <a:ext uri="{FF2B5EF4-FFF2-40B4-BE49-F238E27FC236}">
                <a16:creationId xmlns:a16="http://schemas.microsoft.com/office/drawing/2014/main" id="{5475EADF-3565-A463-AB85-383B5BE963A2}"/>
              </a:ext>
            </a:extLst>
          </p:cNvPr>
          <p:cNvSpPr/>
          <p:nvPr/>
        </p:nvSpPr>
        <p:spPr>
          <a:xfrm>
            <a:off x="455850" y="1422169"/>
            <a:ext cx="252270" cy="252270"/>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1</a:t>
            </a:r>
          </a:p>
        </p:txBody>
      </p:sp>
      <p:sp>
        <p:nvSpPr>
          <p:cNvPr id="9" name="CuadroTexto 8">
            <a:extLst>
              <a:ext uri="{FF2B5EF4-FFF2-40B4-BE49-F238E27FC236}">
                <a16:creationId xmlns:a16="http://schemas.microsoft.com/office/drawing/2014/main" id="{941F7787-7126-53C7-8B2B-E512434AF192}"/>
              </a:ext>
            </a:extLst>
          </p:cNvPr>
          <p:cNvSpPr txBox="1"/>
          <p:nvPr/>
        </p:nvSpPr>
        <p:spPr>
          <a:xfrm>
            <a:off x="687632" y="1371874"/>
            <a:ext cx="7508099" cy="1454244"/>
          </a:xfrm>
          <a:prstGeom prst="rect">
            <a:avLst/>
          </a:prstGeom>
          <a:noFill/>
        </p:spPr>
        <p:txBody>
          <a:bodyPr wrap="square">
            <a:spAutoFit/>
          </a:bodyPr>
          <a:lstStyle/>
          <a:p>
            <a:pPr marL="11113" lvl="0">
              <a:lnSpc>
                <a:spcPct val="150000"/>
              </a:lnSpc>
            </a:pPr>
            <a:r>
              <a:rPr lang="en-GB" sz="1200" dirty="0" err="1">
                <a:solidFill>
                  <a:schemeClr val="dk1"/>
                </a:solidFill>
                <a:latin typeface="TheSans 5-Regular" panose="02000403000000000003" pitchFamily="2" charset="77"/>
                <a:ea typeface="Times New Roman"/>
                <a:cs typeface="Times New Roman"/>
                <a:sym typeface="Times New Roman"/>
              </a:rPr>
              <a:t>Aspectos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académicos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docencia</a:t>
            </a:r>
            <a:r>
              <a:rPr lang="en-GB" sz="1200" dirty="0">
                <a:solidFill>
                  <a:schemeClr val="dk1"/>
                </a:solidFill>
                <a:latin typeface="TheSans 5-Regular" panose="02000403000000000003" pitchFamily="2" charset="77"/>
                <a:ea typeface="Times New Roman"/>
                <a:cs typeface="Times New Roman"/>
                <a:sym typeface="Times New Roman"/>
              </a:rPr>
              <a:t> pre/ </a:t>
            </a:r>
            <a:r>
              <a:rPr lang="en-GB" sz="1200" dirty="0" err="1">
                <a:solidFill>
                  <a:schemeClr val="dk1"/>
                </a:solidFill>
                <a:latin typeface="TheSans 5-Regular" panose="02000403000000000003" pitchFamily="2" charset="77"/>
                <a:ea typeface="Times New Roman"/>
                <a:cs typeface="Times New Roman"/>
                <a:sym typeface="Times New Roman"/>
              </a:rPr>
              <a:t>postgrado</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investigación</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vinculación</a:t>
            </a:r>
            <a:endParaRPr lang="en-GB" sz="1200" dirty="0">
              <a:solidFill>
                <a:schemeClr val="dk1"/>
              </a:solidFill>
              <a:latin typeface="TheSans 5-Regular" panose="02000403000000000003" pitchFamily="2" charset="77"/>
              <a:ea typeface="Times New Roman"/>
              <a:cs typeface="Times New Roman"/>
              <a:sym typeface="Times New Roman"/>
            </a:endParaRPr>
          </a:p>
          <a:p>
            <a:pPr marL="11113" lvl="0">
              <a:lnSpc>
                <a:spcPct val="150000"/>
              </a:lnSpc>
            </a:pPr>
            <a:r>
              <a:rPr lang="en-GB" sz="1200" dirty="0" err="1">
                <a:solidFill>
                  <a:schemeClr val="dk1"/>
                </a:solidFill>
                <a:latin typeface="TheSans 5-Regular" panose="02000403000000000003" pitchFamily="2" charset="77"/>
                <a:ea typeface="Times New Roman"/>
                <a:cs typeface="Times New Roman"/>
                <a:sym typeface="Times New Roman"/>
              </a:rPr>
              <a:t>Aspectos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legales</a:t>
            </a:r>
            <a:r>
              <a:rPr lang="en-GB" sz="1200" dirty="0">
                <a:solidFill>
                  <a:schemeClr val="dk1"/>
                </a:solidFill>
                <a:latin typeface="TheSans 5-Regular" panose="02000403000000000003" pitchFamily="2" charset="77"/>
                <a:ea typeface="Times New Roman"/>
                <a:cs typeface="Times New Roman"/>
                <a:sym typeface="Times New Roman"/>
              </a:rPr>
              <a:t> / </a:t>
            </a:r>
            <a:r>
              <a:rPr lang="en-GB" sz="1200" dirty="0" err="1">
                <a:solidFill>
                  <a:schemeClr val="dk1"/>
                </a:solidFill>
                <a:latin typeface="TheSans 5-Regular" panose="02000403000000000003" pitchFamily="2" charset="77"/>
                <a:ea typeface="Times New Roman"/>
                <a:cs typeface="Times New Roman"/>
                <a:sym typeface="Times New Roman"/>
              </a:rPr>
              <a:t>propiedad</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intelectual</a:t>
            </a:r>
            <a:r>
              <a:rPr lang="en-GB" sz="1200" dirty="0">
                <a:solidFill>
                  <a:schemeClr val="dk1"/>
                </a:solidFill>
                <a:latin typeface="TheSans 5-Regular" panose="02000403000000000003" pitchFamily="2" charset="77"/>
                <a:ea typeface="Times New Roman"/>
                <a:cs typeface="Times New Roman"/>
                <a:sym typeface="Times New Roman"/>
              </a:rPr>
              <a:t> / </a:t>
            </a:r>
            <a:r>
              <a:rPr lang="en-GB" sz="1200" dirty="0" err="1">
                <a:solidFill>
                  <a:schemeClr val="dk1"/>
                </a:solidFill>
                <a:latin typeface="TheSans 5-Regular" panose="02000403000000000003" pitchFamily="2" charset="77"/>
                <a:ea typeface="Times New Roman"/>
                <a:cs typeface="Times New Roman"/>
                <a:sym typeface="Times New Roman"/>
              </a:rPr>
              <a:t>derechos</a:t>
            </a:r>
            <a:r>
              <a:rPr lang="en-GB" sz="1200" dirty="0">
                <a:solidFill>
                  <a:schemeClr val="dk1"/>
                </a:solidFill>
                <a:latin typeface="TheSans 5-Regular" panose="02000403000000000003" pitchFamily="2" charset="77"/>
                <a:ea typeface="Times New Roman"/>
                <a:cs typeface="Times New Roman"/>
                <a:sym typeface="Times New Roman"/>
              </a:rPr>
              <a:t> / </a:t>
            </a:r>
            <a:r>
              <a:rPr lang="en-GB" sz="1200" dirty="0" err="1">
                <a:solidFill>
                  <a:schemeClr val="dk1"/>
                </a:solidFill>
                <a:latin typeface="TheSans 5-Regular" panose="02000403000000000003" pitchFamily="2" charset="77"/>
                <a:ea typeface="Times New Roman"/>
                <a:cs typeface="Times New Roman"/>
                <a:sym typeface="Times New Roman"/>
              </a:rPr>
              <a:t>cláusula</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acoso</a:t>
            </a:r>
            <a:r>
              <a:rPr lang="en-GB" sz="1200" dirty="0">
                <a:solidFill>
                  <a:schemeClr val="dk1"/>
                </a:solidFill>
                <a:latin typeface="TheSans 5-Regular" panose="02000403000000000003" pitchFamily="2" charset="77"/>
                <a:ea typeface="Times New Roman"/>
                <a:cs typeface="Times New Roman"/>
                <a:sym typeface="Times New Roman"/>
              </a:rPr>
              <a:t> sexual. </a:t>
            </a:r>
          </a:p>
          <a:p>
            <a:pPr marL="11113" lvl="0">
              <a:lnSpc>
                <a:spcPct val="150000"/>
              </a:lnSpc>
            </a:pPr>
            <a:r>
              <a:rPr lang="en-GB" sz="1200" dirty="0" err="1">
                <a:solidFill>
                  <a:schemeClr val="dk1"/>
                </a:solidFill>
                <a:latin typeface="TheSans 5-Regular" panose="02000403000000000003" pitchFamily="2" charset="77"/>
                <a:ea typeface="Times New Roman"/>
                <a:cs typeface="Times New Roman"/>
                <a:sym typeface="Times New Roman"/>
              </a:rPr>
              <a:t>Aspectos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financieros</a:t>
            </a:r>
            <a:r>
              <a:rPr lang="en-GB" sz="1200" dirty="0">
                <a:solidFill>
                  <a:schemeClr val="dk1"/>
                </a:solidFill>
                <a:latin typeface="TheSans 5-Regular" panose="02000403000000000003" pitchFamily="2" charset="77"/>
                <a:ea typeface="Times New Roman"/>
                <a:cs typeface="Times New Roman"/>
                <a:sym typeface="Times New Roman"/>
              </a:rPr>
              <a:t>.</a:t>
            </a:r>
          </a:p>
          <a:p>
            <a:pPr marL="11113" lvl="0">
              <a:lnSpc>
                <a:spcPct val="150000"/>
              </a:lnSpc>
            </a:pPr>
            <a:r>
              <a:rPr lang="en-GB" sz="1200" dirty="0" err="1">
                <a:solidFill>
                  <a:schemeClr val="dk1"/>
                </a:solidFill>
                <a:latin typeface="TheSans 5-Regular" panose="02000403000000000003" pitchFamily="2" charset="77"/>
                <a:ea typeface="Times New Roman"/>
                <a:cs typeface="Times New Roman"/>
                <a:sym typeface="Times New Roman"/>
              </a:rPr>
              <a:t>Deberes</a:t>
            </a:r>
            <a:r>
              <a:rPr lang="en-GB" sz="1200" dirty="0">
                <a:solidFill>
                  <a:schemeClr val="dk1"/>
                </a:solidFill>
                <a:latin typeface="TheSans 5-Regular" panose="02000403000000000003" pitchFamily="2" charset="77"/>
                <a:ea typeface="Times New Roman"/>
                <a:cs typeface="Times New Roman"/>
                <a:sym typeface="Times New Roman"/>
              </a:rPr>
              <a:t> y </a:t>
            </a:r>
            <a:r>
              <a:rPr lang="en-GB" sz="1200" dirty="0" err="1">
                <a:solidFill>
                  <a:schemeClr val="dk1"/>
                </a:solidFill>
                <a:latin typeface="TheSans 5-Regular" panose="02000403000000000003" pitchFamily="2" charset="77"/>
                <a:ea typeface="Times New Roman"/>
                <a:cs typeface="Times New Roman"/>
                <a:sym typeface="Times New Roman"/>
              </a:rPr>
              <a:t>derechos</a:t>
            </a:r>
            <a:r>
              <a:rPr lang="en-GB" sz="1200" dirty="0">
                <a:solidFill>
                  <a:schemeClr val="dk1"/>
                </a:solidFill>
                <a:latin typeface="TheSans 5-Regular" panose="02000403000000000003" pitchFamily="2" charset="77"/>
                <a:ea typeface="Times New Roman"/>
                <a:cs typeface="Times New Roman"/>
                <a:sym typeface="Times New Roman"/>
              </a:rPr>
              <a:t> de las </a:t>
            </a:r>
            <a:r>
              <a:rPr lang="en-GB" sz="1200" dirty="0" err="1">
                <a:solidFill>
                  <a:schemeClr val="dk1"/>
                </a:solidFill>
                <a:latin typeface="TheSans 5-Regular" panose="02000403000000000003" pitchFamily="2" charset="77"/>
                <a:ea typeface="Times New Roman"/>
                <a:cs typeface="Times New Roman"/>
                <a:sym typeface="Times New Roman"/>
              </a:rPr>
              <a:t>partes</a:t>
            </a:r>
            <a:endParaRPr lang="en-GB" sz="1200" dirty="0">
              <a:solidFill>
                <a:schemeClr val="dk1"/>
              </a:solidFill>
              <a:latin typeface="TheSans 5-Regular" panose="02000403000000000003" pitchFamily="2" charset="77"/>
              <a:ea typeface="Times New Roman"/>
              <a:cs typeface="Times New Roman"/>
              <a:sym typeface="Times New Roman"/>
            </a:endParaRPr>
          </a:p>
          <a:p>
            <a:pPr marL="11113" lvl="0">
              <a:lnSpc>
                <a:spcPct val="150000"/>
              </a:lnSpc>
            </a:pPr>
            <a:r>
              <a:rPr lang="en-GB" sz="1200" dirty="0" err="1">
                <a:solidFill>
                  <a:schemeClr val="dk1"/>
                </a:solidFill>
                <a:latin typeface="TheSans 5-Regular" panose="02000403000000000003" pitchFamily="2" charset="77"/>
                <a:ea typeface="Times New Roman"/>
                <a:cs typeface="Times New Roman"/>
                <a:sym typeface="Times New Roman"/>
              </a:rPr>
              <a:t>Aspectos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administrativos</a:t>
            </a:r>
            <a:r>
              <a:rPr lang="en-GB" sz="1200" dirty="0">
                <a:solidFill>
                  <a:schemeClr val="dk1"/>
                </a:solidFill>
                <a:latin typeface="TheSans 5-Regular" panose="02000403000000000003" pitchFamily="2" charset="77"/>
                <a:ea typeface="Times New Roman"/>
                <a:cs typeface="Times New Roman"/>
                <a:sym typeface="Times New Roman"/>
              </a:rPr>
              <a:t> y </a:t>
            </a:r>
            <a:r>
              <a:rPr lang="en-GB" sz="1200" dirty="0" err="1">
                <a:solidFill>
                  <a:schemeClr val="dk1"/>
                </a:solidFill>
                <a:latin typeface="TheSans 5-Regular" panose="02000403000000000003" pitchFamily="2" charset="77"/>
                <a:ea typeface="Times New Roman"/>
                <a:cs typeface="Times New Roman"/>
                <a:sym typeface="Times New Roman"/>
              </a:rPr>
              <a:t>logísticos</a:t>
            </a:r>
            <a:r>
              <a:rPr lang="en-GB" sz="1200" dirty="0">
                <a:solidFill>
                  <a:schemeClr val="dk1"/>
                </a:solidFill>
                <a:latin typeface="TheSans 5-Regular" panose="02000403000000000003" pitchFamily="2" charset="77"/>
                <a:ea typeface="Times New Roman"/>
                <a:cs typeface="Times New Roman"/>
                <a:sym typeface="Times New Roman"/>
              </a:rPr>
              <a:t> / </a:t>
            </a:r>
            <a:r>
              <a:rPr lang="en-GB" sz="1200" dirty="0" err="1">
                <a:solidFill>
                  <a:schemeClr val="dk1"/>
                </a:solidFill>
                <a:latin typeface="TheSans 5-Regular" panose="02000403000000000003" pitchFamily="2" charset="77"/>
                <a:ea typeface="Times New Roman"/>
                <a:cs typeface="Times New Roman"/>
                <a:sym typeface="Times New Roman"/>
              </a:rPr>
              <a:t>responsables</a:t>
            </a:r>
            <a:r>
              <a:rPr lang="en-GB" sz="1200" dirty="0">
                <a:solidFill>
                  <a:schemeClr val="dk1"/>
                </a:solidFill>
                <a:latin typeface="TheSans 5-Regular" panose="02000403000000000003" pitchFamily="2" charset="77"/>
                <a:ea typeface="Times New Roman"/>
                <a:cs typeface="Times New Roman"/>
                <a:sym typeface="Times New Roman"/>
              </a:rPr>
              <a:t> </a:t>
            </a:r>
          </a:p>
        </p:txBody>
      </p:sp>
      <p:sp>
        <p:nvSpPr>
          <p:cNvPr id="11" name="Elipse 10">
            <a:extLst>
              <a:ext uri="{FF2B5EF4-FFF2-40B4-BE49-F238E27FC236}">
                <a16:creationId xmlns:a16="http://schemas.microsoft.com/office/drawing/2014/main" id="{CADCC2B1-91A5-0C64-7B81-9D3C4D1A364A}"/>
              </a:ext>
            </a:extLst>
          </p:cNvPr>
          <p:cNvSpPr/>
          <p:nvPr/>
        </p:nvSpPr>
        <p:spPr>
          <a:xfrm>
            <a:off x="455850" y="1704391"/>
            <a:ext cx="252270" cy="252270"/>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2</a:t>
            </a:r>
          </a:p>
        </p:txBody>
      </p:sp>
      <p:sp>
        <p:nvSpPr>
          <p:cNvPr id="12" name="Elipse 11">
            <a:extLst>
              <a:ext uri="{FF2B5EF4-FFF2-40B4-BE49-F238E27FC236}">
                <a16:creationId xmlns:a16="http://schemas.microsoft.com/office/drawing/2014/main" id="{42A80B82-1F74-23F9-9724-6FD4E69D0D41}"/>
              </a:ext>
            </a:extLst>
          </p:cNvPr>
          <p:cNvSpPr/>
          <p:nvPr/>
        </p:nvSpPr>
        <p:spPr>
          <a:xfrm>
            <a:off x="455850" y="1997902"/>
            <a:ext cx="252270" cy="252270"/>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3</a:t>
            </a:r>
          </a:p>
        </p:txBody>
      </p:sp>
      <p:sp>
        <p:nvSpPr>
          <p:cNvPr id="13" name="Elipse 12">
            <a:extLst>
              <a:ext uri="{FF2B5EF4-FFF2-40B4-BE49-F238E27FC236}">
                <a16:creationId xmlns:a16="http://schemas.microsoft.com/office/drawing/2014/main" id="{85ADCF84-F0D8-D0B3-CAAB-E990E07A5A9E}"/>
              </a:ext>
            </a:extLst>
          </p:cNvPr>
          <p:cNvSpPr/>
          <p:nvPr/>
        </p:nvSpPr>
        <p:spPr>
          <a:xfrm>
            <a:off x="455850" y="2289734"/>
            <a:ext cx="252270" cy="252270"/>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4</a:t>
            </a:r>
          </a:p>
        </p:txBody>
      </p:sp>
      <p:sp>
        <p:nvSpPr>
          <p:cNvPr id="14" name="CuadroTexto 13">
            <a:extLst>
              <a:ext uri="{FF2B5EF4-FFF2-40B4-BE49-F238E27FC236}">
                <a16:creationId xmlns:a16="http://schemas.microsoft.com/office/drawing/2014/main" id="{66F5EE7D-1DD3-5C0A-36DF-65B630373ACA}"/>
              </a:ext>
            </a:extLst>
          </p:cNvPr>
          <p:cNvSpPr txBox="1"/>
          <p:nvPr/>
        </p:nvSpPr>
        <p:spPr>
          <a:xfrm>
            <a:off x="311699" y="1028124"/>
            <a:ext cx="7884033" cy="332014"/>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Aspectos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considerar</a:t>
            </a:r>
            <a:endParaRPr lang="en-GB" b="1" dirty="0">
              <a:solidFill>
                <a:schemeClr val="bg1"/>
              </a:solidFill>
              <a:highlight>
                <a:srgbClr val="1D1E20"/>
              </a:highlight>
              <a:latin typeface="TheSerif 6-SemiBold" panose="02000403000000000003" pitchFamily="2" charset="77"/>
              <a:ea typeface="Times New Roman"/>
              <a:cs typeface="Times New Roman"/>
              <a:sym typeface="Times New Roman"/>
            </a:endParaRPr>
          </a:p>
        </p:txBody>
      </p:sp>
      <p:sp>
        <p:nvSpPr>
          <p:cNvPr id="15" name="Elipse 14">
            <a:extLst>
              <a:ext uri="{FF2B5EF4-FFF2-40B4-BE49-F238E27FC236}">
                <a16:creationId xmlns:a16="http://schemas.microsoft.com/office/drawing/2014/main" id="{546BC138-88C9-404B-9FFE-D97A278BC0C7}"/>
              </a:ext>
            </a:extLst>
          </p:cNvPr>
          <p:cNvSpPr/>
          <p:nvPr/>
        </p:nvSpPr>
        <p:spPr>
          <a:xfrm>
            <a:off x="455850" y="2570308"/>
            <a:ext cx="252270" cy="252270"/>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5</a:t>
            </a:r>
          </a:p>
        </p:txBody>
      </p:sp>
      <p:sp>
        <p:nvSpPr>
          <p:cNvPr id="18" name="CuadroTexto 17">
            <a:extLst>
              <a:ext uri="{FF2B5EF4-FFF2-40B4-BE49-F238E27FC236}">
                <a16:creationId xmlns:a16="http://schemas.microsoft.com/office/drawing/2014/main" id="{1E5668A5-1E07-8D4B-B4A2-CC9F83A28B47}"/>
              </a:ext>
            </a:extLst>
          </p:cNvPr>
          <p:cNvSpPr txBox="1"/>
          <p:nvPr/>
        </p:nvSpPr>
        <p:spPr>
          <a:xfrm>
            <a:off x="332186" y="2947903"/>
            <a:ext cx="7884033" cy="332014"/>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Actividades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considerar</a:t>
            </a:r>
            <a:endParaRPr lang="en-GB" b="1" dirty="0">
              <a:solidFill>
                <a:schemeClr val="bg1"/>
              </a:solidFill>
              <a:highlight>
                <a:srgbClr val="1D1E20"/>
              </a:highlight>
              <a:latin typeface="TheSerif 6-SemiBold" panose="02000403000000000003" pitchFamily="2" charset="77"/>
              <a:ea typeface="Times New Roman"/>
              <a:cs typeface="Times New Roman"/>
              <a:sym typeface="Times New Roman"/>
            </a:endParaRPr>
          </a:p>
        </p:txBody>
      </p:sp>
      <p:sp>
        <p:nvSpPr>
          <p:cNvPr id="19" name="Elipse 18">
            <a:extLst>
              <a:ext uri="{FF2B5EF4-FFF2-40B4-BE49-F238E27FC236}">
                <a16:creationId xmlns:a16="http://schemas.microsoft.com/office/drawing/2014/main" id="{A879B751-1972-104F-AEDF-09896BF371DE}"/>
              </a:ext>
            </a:extLst>
          </p:cNvPr>
          <p:cNvSpPr/>
          <p:nvPr/>
        </p:nvSpPr>
        <p:spPr>
          <a:xfrm>
            <a:off x="476338" y="3379188"/>
            <a:ext cx="252270" cy="252270"/>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1</a:t>
            </a:r>
          </a:p>
        </p:txBody>
      </p:sp>
      <p:sp>
        <p:nvSpPr>
          <p:cNvPr id="20" name="CuadroTexto 19">
            <a:extLst>
              <a:ext uri="{FF2B5EF4-FFF2-40B4-BE49-F238E27FC236}">
                <a16:creationId xmlns:a16="http://schemas.microsoft.com/office/drawing/2014/main" id="{82AE3F6B-A4EE-DD44-97BE-43573C15E185}"/>
              </a:ext>
            </a:extLst>
          </p:cNvPr>
          <p:cNvSpPr txBox="1"/>
          <p:nvPr/>
        </p:nvSpPr>
        <p:spPr>
          <a:xfrm>
            <a:off x="708120" y="3328893"/>
            <a:ext cx="7508099" cy="900246"/>
          </a:xfrm>
          <a:prstGeom prst="rect">
            <a:avLst/>
          </a:prstGeom>
          <a:noFill/>
        </p:spPr>
        <p:txBody>
          <a:bodyPr wrap="square">
            <a:spAutoFit/>
          </a:bodyPr>
          <a:lstStyle/>
          <a:p>
            <a:pPr marL="11113" lvl="0">
              <a:lnSpc>
                <a:spcPct val="150000"/>
              </a:lnSpc>
            </a:pPr>
            <a:r>
              <a:rPr lang="en-GB" sz="1200" dirty="0" err="1">
                <a:solidFill>
                  <a:schemeClr val="dk1"/>
                </a:solidFill>
                <a:latin typeface="TheSans 5-Regular" panose="02000403000000000003" pitchFamily="2" charset="77"/>
                <a:ea typeface="Times New Roman"/>
                <a:cs typeface="Times New Roman"/>
                <a:sym typeface="Times New Roman"/>
              </a:rPr>
              <a:t>Sistematizar</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vinculación</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institucional</a:t>
            </a:r>
            <a:r>
              <a:rPr lang="en-GB" sz="1200" dirty="0">
                <a:solidFill>
                  <a:schemeClr val="dk1"/>
                </a:solidFill>
                <a:latin typeface="TheSans 5-Regular" panose="02000403000000000003" pitchFamily="2" charset="77"/>
                <a:ea typeface="Times New Roman"/>
                <a:cs typeface="Times New Roman"/>
                <a:sym typeface="Times New Roman"/>
              </a:rPr>
              <a:t> vs personal </a:t>
            </a:r>
          </a:p>
          <a:p>
            <a:pPr marL="11113" lvl="0">
              <a:lnSpc>
                <a:spcPct val="150000"/>
              </a:lnSpc>
            </a:pPr>
            <a:r>
              <a:rPr lang="en-GB" sz="1200" dirty="0" err="1">
                <a:solidFill>
                  <a:schemeClr val="dk1"/>
                </a:solidFill>
                <a:latin typeface="TheSans 5-Regular" panose="02000403000000000003" pitchFamily="2" charset="77"/>
                <a:ea typeface="Times New Roman"/>
                <a:cs typeface="Times New Roman"/>
                <a:sym typeface="Times New Roman"/>
              </a:rPr>
              <a:t>Reportabilidad</a:t>
            </a:r>
            <a:r>
              <a:rPr lang="en-GB" sz="1200" dirty="0">
                <a:solidFill>
                  <a:schemeClr val="dk1"/>
                </a:solidFill>
                <a:latin typeface="TheSans 5-Regular" panose="02000403000000000003" pitchFamily="2" charset="77"/>
                <a:ea typeface="Times New Roman"/>
                <a:cs typeface="Times New Roman"/>
                <a:sym typeface="Times New Roman"/>
              </a:rPr>
              <a:t> para ranking / </a:t>
            </a:r>
            <a:r>
              <a:rPr lang="en-GB" sz="1200" dirty="0" err="1">
                <a:solidFill>
                  <a:schemeClr val="dk1"/>
                </a:solidFill>
                <a:latin typeface="TheSans 5-Regular" panose="02000403000000000003" pitchFamily="2" charset="77"/>
                <a:ea typeface="Times New Roman"/>
                <a:cs typeface="Times New Roman"/>
                <a:sym typeface="Times New Roman"/>
              </a:rPr>
              <a:t>reputación</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institucional</a:t>
            </a:r>
            <a:endParaRPr lang="en-GB" sz="1200" dirty="0">
              <a:solidFill>
                <a:schemeClr val="dk1"/>
              </a:solidFill>
              <a:latin typeface="TheSans 5-Regular" panose="02000403000000000003" pitchFamily="2" charset="77"/>
              <a:ea typeface="Times New Roman"/>
              <a:cs typeface="Times New Roman"/>
              <a:sym typeface="Times New Roman"/>
            </a:endParaRPr>
          </a:p>
          <a:p>
            <a:pPr marL="11113" lvl="0">
              <a:lnSpc>
                <a:spcPct val="150000"/>
              </a:lnSpc>
            </a:pPr>
            <a:r>
              <a:rPr lang="en-GB" sz="1200" dirty="0" err="1">
                <a:solidFill>
                  <a:schemeClr val="dk1"/>
                </a:solidFill>
                <a:latin typeface="TheSans 5-Regular" panose="02000403000000000003" pitchFamily="2" charset="77"/>
                <a:ea typeface="Times New Roman"/>
                <a:cs typeface="Times New Roman"/>
                <a:sym typeface="Times New Roman"/>
              </a:rPr>
              <a:t>Credenciales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contraparte</a:t>
            </a:r>
            <a:r>
              <a:rPr lang="en-GB" sz="1200" dirty="0">
                <a:solidFill>
                  <a:schemeClr val="dk1"/>
                </a:solidFill>
                <a:latin typeface="TheSans 5-Regular" panose="02000403000000000003" pitchFamily="2" charset="77"/>
                <a:ea typeface="Times New Roman"/>
                <a:cs typeface="Times New Roman"/>
                <a:sym typeface="Times New Roman"/>
              </a:rPr>
              <a:t> (200 QS Ranking)</a:t>
            </a:r>
          </a:p>
        </p:txBody>
      </p:sp>
      <p:sp>
        <p:nvSpPr>
          <p:cNvPr id="21" name="Elipse 20">
            <a:extLst>
              <a:ext uri="{FF2B5EF4-FFF2-40B4-BE49-F238E27FC236}">
                <a16:creationId xmlns:a16="http://schemas.microsoft.com/office/drawing/2014/main" id="{7A47F98F-B3FA-FA42-9F3F-F98A7275FD36}"/>
              </a:ext>
            </a:extLst>
          </p:cNvPr>
          <p:cNvSpPr/>
          <p:nvPr/>
        </p:nvSpPr>
        <p:spPr>
          <a:xfrm>
            <a:off x="476338" y="3661410"/>
            <a:ext cx="252270" cy="252270"/>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2</a:t>
            </a:r>
          </a:p>
        </p:txBody>
      </p:sp>
      <p:sp>
        <p:nvSpPr>
          <p:cNvPr id="22" name="Elipse 21">
            <a:extLst>
              <a:ext uri="{FF2B5EF4-FFF2-40B4-BE49-F238E27FC236}">
                <a16:creationId xmlns:a16="http://schemas.microsoft.com/office/drawing/2014/main" id="{1FD91E2F-6603-4745-A021-9F60C69DCEAF}"/>
              </a:ext>
            </a:extLst>
          </p:cNvPr>
          <p:cNvSpPr/>
          <p:nvPr/>
        </p:nvSpPr>
        <p:spPr>
          <a:xfrm>
            <a:off x="476338" y="3954921"/>
            <a:ext cx="252270" cy="252270"/>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84"/>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1E295845-E69F-4C7D-F2BC-342F636D4BDB}"/>
              </a:ext>
            </a:extLst>
          </p:cNvPr>
          <p:cNvCxnSpPr>
            <a:cxnSpLocks/>
            <a:stCxn id="5" idx="3"/>
          </p:cNvCxnSpPr>
          <p:nvPr/>
        </p:nvCxnSpPr>
        <p:spPr>
          <a:xfrm>
            <a:off x="1837267" y="731375"/>
            <a:ext cx="6799837" cy="3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Google Shape;60;p14">
            <a:extLst>
              <a:ext uri="{FF2B5EF4-FFF2-40B4-BE49-F238E27FC236}">
                <a16:creationId xmlns:a16="http://schemas.microsoft.com/office/drawing/2014/main" id="{B367ED2B-3BE2-941F-4876-088B8CE8CC36}"/>
              </a:ext>
            </a:extLst>
          </p:cNvPr>
          <p:cNvSpPr txBox="1">
            <a:spLocks/>
          </p:cNvSpPr>
          <p:nvPr/>
        </p:nvSpPr>
        <p:spPr>
          <a:xfrm>
            <a:off x="311700" y="445025"/>
            <a:ext cx="15255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bg1"/>
                </a:solidFill>
                <a:highlight>
                  <a:srgbClr val="E6007E"/>
                </a:highlight>
                <a:latin typeface="TheSerif 8-ExtraBold" panose="02000403000000000003" pitchFamily="2" charset="77"/>
                <a:ea typeface="Times New Roman"/>
                <a:cs typeface="Times New Roman"/>
                <a:sym typeface="Times New Roman"/>
              </a:rPr>
              <a:t>GESTIÓN</a:t>
            </a:r>
            <a:endParaRPr lang="en-GB" sz="2400" b="1" dirty="0">
              <a:solidFill>
                <a:schemeClr val="bg1"/>
              </a:solidFill>
              <a:highlight>
                <a:srgbClr val="E6007E"/>
              </a:highlight>
              <a:latin typeface="TheSerif 8-ExtraBold" panose="02000403000000000003" pitchFamily="2" charset="77"/>
            </a:endParaRPr>
          </a:p>
        </p:txBody>
      </p:sp>
      <p:sp>
        <p:nvSpPr>
          <p:cNvPr id="8" name="Elipse 7">
            <a:extLst>
              <a:ext uri="{FF2B5EF4-FFF2-40B4-BE49-F238E27FC236}">
                <a16:creationId xmlns:a16="http://schemas.microsoft.com/office/drawing/2014/main" id="{5475EADF-3565-A463-AB85-383B5BE963A2}"/>
              </a:ext>
            </a:extLst>
          </p:cNvPr>
          <p:cNvSpPr/>
          <p:nvPr/>
        </p:nvSpPr>
        <p:spPr>
          <a:xfrm>
            <a:off x="455850" y="1422169"/>
            <a:ext cx="252270" cy="252270"/>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1</a:t>
            </a:r>
          </a:p>
        </p:txBody>
      </p:sp>
      <p:sp>
        <p:nvSpPr>
          <p:cNvPr id="9" name="CuadroTexto 8">
            <a:extLst>
              <a:ext uri="{FF2B5EF4-FFF2-40B4-BE49-F238E27FC236}">
                <a16:creationId xmlns:a16="http://schemas.microsoft.com/office/drawing/2014/main" id="{941F7787-7126-53C7-8B2B-E512434AF192}"/>
              </a:ext>
            </a:extLst>
          </p:cNvPr>
          <p:cNvSpPr txBox="1"/>
          <p:nvPr/>
        </p:nvSpPr>
        <p:spPr>
          <a:xfrm>
            <a:off x="817950" y="1370537"/>
            <a:ext cx="7508099" cy="900246"/>
          </a:xfrm>
          <a:prstGeom prst="rect">
            <a:avLst/>
          </a:prstGeom>
          <a:noFill/>
        </p:spPr>
        <p:txBody>
          <a:bodyPr wrap="square">
            <a:spAutoFit/>
          </a:bodyPr>
          <a:lstStyle/>
          <a:p>
            <a:pPr marL="11113" lvl="0">
              <a:lnSpc>
                <a:spcPct val="150000"/>
              </a:lnSpc>
            </a:pPr>
            <a:r>
              <a:rPr lang="en-GB" sz="1200" dirty="0">
                <a:solidFill>
                  <a:schemeClr val="dk1"/>
                </a:solidFill>
                <a:latin typeface="TheSans 5-Regular" panose="02000403000000000003" pitchFamily="2" charset="77"/>
                <a:ea typeface="Times New Roman"/>
                <a:cs typeface="Times New Roman"/>
                <a:sym typeface="Times New Roman"/>
              </a:rPr>
              <a:t>Sistema a </a:t>
            </a:r>
            <a:r>
              <a:rPr lang="en-GB" sz="1200" dirty="0" err="1">
                <a:solidFill>
                  <a:schemeClr val="dk1"/>
                </a:solidFill>
                <a:latin typeface="TheSans 5-Regular" panose="02000403000000000003" pitchFamily="2" charset="77"/>
                <a:ea typeface="Times New Roman"/>
                <a:cs typeface="Times New Roman"/>
                <a:sym typeface="Times New Roman"/>
              </a:rPr>
              <a:t>través</a:t>
            </a:r>
            <a:r>
              <a:rPr lang="en-GB" sz="1200" dirty="0">
                <a:solidFill>
                  <a:schemeClr val="dk1"/>
                </a:solidFill>
                <a:latin typeface="TheSans 5-Regular" panose="02000403000000000003" pitchFamily="2" charset="77"/>
                <a:ea typeface="Times New Roman"/>
                <a:cs typeface="Times New Roman"/>
                <a:sym typeface="Times New Roman"/>
              </a:rPr>
              <a:t> de la </a:t>
            </a:r>
            <a:r>
              <a:rPr lang="en-GB" sz="1200" dirty="0" err="1">
                <a:solidFill>
                  <a:schemeClr val="dk1"/>
                </a:solidFill>
                <a:latin typeface="TheSans 5-Regular" panose="02000403000000000003" pitchFamily="2" charset="77"/>
                <a:ea typeface="Times New Roman"/>
                <a:cs typeface="Times New Roman"/>
                <a:sym typeface="Times New Roman"/>
              </a:rPr>
              <a:t>Dirección</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Relaciones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Internacionales</a:t>
            </a:r>
            <a:r>
              <a:rPr lang="en-GB" sz="1200" dirty="0">
                <a:solidFill>
                  <a:schemeClr val="dk1"/>
                </a:solidFill>
                <a:latin typeface="TheSans 5-Regular" panose="02000403000000000003" pitchFamily="2" charset="77"/>
                <a:ea typeface="Times New Roman"/>
                <a:cs typeface="Times New Roman"/>
                <a:sym typeface="Times New Roman"/>
              </a:rPr>
              <a:t>.</a:t>
            </a:r>
          </a:p>
          <a:p>
            <a:pPr marL="11113" lvl="0">
              <a:lnSpc>
                <a:spcPct val="150000"/>
              </a:lnSpc>
            </a:pPr>
            <a:r>
              <a:rPr lang="en-GB" sz="1200" dirty="0" err="1">
                <a:solidFill>
                  <a:schemeClr val="dk1"/>
                </a:solidFill>
                <a:latin typeface="TheSans 5-Regular" panose="02000403000000000003" pitchFamily="2" charset="77"/>
                <a:ea typeface="Times New Roman"/>
                <a:cs typeface="Times New Roman"/>
                <a:sym typeface="Times New Roman"/>
              </a:rPr>
              <a:t>Ficha</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aprobación</a:t>
            </a:r>
            <a:r>
              <a:rPr lang="en-GB" sz="1200" dirty="0">
                <a:solidFill>
                  <a:schemeClr val="dk1"/>
                </a:solidFill>
                <a:latin typeface="TheSans 5-Regular" panose="02000403000000000003" pitchFamily="2" charset="77"/>
                <a:ea typeface="Times New Roman"/>
                <a:cs typeface="Times New Roman"/>
                <a:sym typeface="Times New Roman"/>
              </a:rPr>
              <a:t> de </a:t>
            </a:r>
            <a:r>
              <a:rPr lang="en-GB" sz="1200" dirty="0" err="1">
                <a:solidFill>
                  <a:schemeClr val="dk1"/>
                </a:solidFill>
                <a:latin typeface="TheSans 5-Regular" panose="02000403000000000003" pitchFamily="2" charset="77"/>
                <a:ea typeface="Times New Roman"/>
                <a:cs typeface="Times New Roman"/>
                <a:sym typeface="Times New Roman"/>
              </a:rPr>
              <a:t>convenios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internacionales</a:t>
            </a:r>
            <a:r>
              <a:rPr lang="en-GB" sz="1200" dirty="0">
                <a:solidFill>
                  <a:schemeClr val="dk1"/>
                </a:solidFill>
                <a:latin typeface="TheSans 5-Regular" panose="02000403000000000003" pitchFamily="2" charset="77"/>
                <a:ea typeface="Times New Roman"/>
                <a:cs typeface="Times New Roman"/>
                <a:sym typeface="Times New Roman"/>
              </a:rPr>
              <a:t>. </a:t>
            </a:r>
          </a:p>
          <a:p>
            <a:pPr marL="11113" lvl="0">
              <a:lnSpc>
                <a:spcPct val="150000"/>
              </a:lnSpc>
            </a:pPr>
            <a:r>
              <a:rPr lang="en-GB" sz="1200" dirty="0" err="1">
                <a:solidFill>
                  <a:schemeClr val="dk1"/>
                </a:solidFill>
                <a:latin typeface="TheSans 5-Regular" panose="02000403000000000003" pitchFamily="2" charset="77"/>
                <a:ea typeface="Times New Roman"/>
                <a:cs typeface="Times New Roman"/>
                <a:sym typeface="Times New Roman"/>
              </a:rPr>
              <a:t>Actualización</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convenios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suscritos</a:t>
            </a:r>
            <a:r>
              <a:rPr lang="en-GB" sz="1200" dirty="0">
                <a:solidFill>
                  <a:schemeClr val="dk1"/>
                </a:solidFill>
                <a:latin typeface="TheSans 5-Regular" panose="02000403000000000003" pitchFamily="2" charset="77"/>
                <a:ea typeface="Times New Roman"/>
                <a:cs typeface="Times New Roman"/>
                <a:sym typeface="Times New Roman"/>
              </a:rPr>
              <a:t>, </a:t>
            </a:r>
            <a:r>
              <a:rPr lang="en-GB" sz="1200" dirty="0" err="1">
                <a:solidFill>
                  <a:schemeClr val="dk1"/>
                </a:solidFill>
                <a:latin typeface="TheSans 5-Regular" panose="02000403000000000003" pitchFamily="2" charset="77"/>
                <a:ea typeface="Times New Roman"/>
                <a:cs typeface="Times New Roman"/>
                <a:sym typeface="Times New Roman"/>
              </a:rPr>
              <a:t>visibilidad</a:t>
            </a:r>
            <a:r>
              <a:rPr lang="en-GB" sz="1200" dirty="0">
                <a:solidFill>
                  <a:schemeClr val="dk1"/>
                </a:solidFill>
                <a:latin typeface="TheSans 5-Regular" panose="02000403000000000003" pitchFamily="2" charset="77"/>
                <a:ea typeface="Times New Roman"/>
                <a:cs typeface="Times New Roman"/>
                <a:sym typeface="Times New Roman"/>
              </a:rPr>
              <a:t> y </a:t>
            </a:r>
            <a:r>
              <a:rPr lang="en-GB" sz="1200" dirty="0" err="1">
                <a:solidFill>
                  <a:schemeClr val="dk1"/>
                </a:solidFill>
                <a:latin typeface="TheSans 5-Regular" panose="02000403000000000003" pitchFamily="2" charset="77"/>
                <a:ea typeface="Times New Roman"/>
                <a:cs typeface="Times New Roman"/>
                <a:sym typeface="Times New Roman"/>
              </a:rPr>
              <a:t>usabilidad</a:t>
            </a:r>
            <a:r>
              <a:rPr lang="en-GB" sz="1200" dirty="0">
                <a:solidFill>
                  <a:schemeClr val="dk1"/>
                </a:solidFill>
                <a:latin typeface="TheSans 5-Regular" panose="02000403000000000003" pitchFamily="2" charset="77"/>
                <a:ea typeface="Times New Roman"/>
                <a:cs typeface="Times New Roman"/>
                <a:sym typeface="Times New Roman"/>
              </a:rPr>
              <a:t>. </a:t>
            </a:r>
          </a:p>
        </p:txBody>
      </p:sp>
      <p:sp>
        <p:nvSpPr>
          <p:cNvPr id="11" name="Elipse 10">
            <a:extLst>
              <a:ext uri="{FF2B5EF4-FFF2-40B4-BE49-F238E27FC236}">
                <a16:creationId xmlns:a16="http://schemas.microsoft.com/office/drawing/2014/main" id="{CADCC2B1-91A5-0C64-7B81-9D3C4D1A364A}"/>
              </a:ext>
            </a:extLst>
          </p:cNvPr>
          <p:cNvSpPr/>
          <p:nvPr/>
        </p:nvSpPr>
        <p:spPr>
          <a:xfrm>
            <a:off x="455850" y="1704391"/>
            <a:ext cx="252270" cy="252270"/>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2</a:t>
            </a:r>
          </a:p>
        </p:txBody>
      </p:sp>
      <p:sp>
        <p:nvSpPr>
          <p:cNvPr id="12" name="Elipse 11">
            <a:extLst>
              <a:ext uri="{FF2B5EF4-FFF2-40B4-BE49-F238E27FC236}">
                <a16:creationId xmlns:a16="http://schemas.microsoft.com/office/drawing/2014/main" id="{42A80B82-1F74-23F9-9724-6FD4E69D0D41}"/>
              </a:ext>
            </a:extLst>
          </p:cNvPr>
          <p:cNvSpPr/>
          <p:nvPr/>
        </p:nvSpPr>
        <p:spPr>
          <a:xfrm>
            <a:off x="455850" y="1997902"/>
            <a:ext cx="252270" cy="252270"/>
          </a:xfrm>
          <a:prstGeom prst="ellipse">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TheSerif 7-Bold" panose="02000403000000000003" pitchFamily="2" charset="77"/>
              </a:rPr>
              <a:t>3</a:t>
            </a:r>
          </a:p>
        </p:txBody>
      </p:sp>
      <p:sp>
        <p:nvSpPr>
          <p:cNvPr id="14" name="CuadroTexto 13">
            <a:extLst>
              <a:ext uri="{FF2B5EF4-FFF2-40B4-BE49-F238E27FC236}">
                <a16:creationId xmlns:a16="http://schemas.microsoft.com/office/drawing/2014/main" id="{66F5EE7D-1DD3-5C0A-36DF-65B630373ACA}"/>
              </a:ext>
            </a:extLst>
          </p:cNvPr>
          <p:cNvSpPr txBox="1"/>
          <p:nvPr/>
        </p:nvSpPr>
        <p:spPr>
          <a:xfrm>
            <a:off x="311699" y="1028124"/>
            <a:ext cx="7884033" cy="332014"/>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Proceso</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de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gestión</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convenios</a:t>
            </a:r>
            <a:r>
              <a:rPr lang="en-GB" b="1" dirty="0">
                <a:solidFill>
                  <a:schemeClr val="bg1"/>
                </a:solidFill>
                <a:highlight>
                  <a:srgbClr val="1D1E20"/>
                </a:highlight>
                <a:latin typeface="TheSerif 6-SemiBold" panose="02000403000000000003" pitchFamily="2" charset="77"/>
                <a:ea typeface="Times New Roman"/>
                <a:cs typeface="Times New Roman"/>
                <a:sym typeface="Times New Roman"/>
              </a:rPr>
              <a:t> </a:t>
            </a:r>
            <a:r>
              <a:rPr lang="en-GB" b="1" dirty="0" err="1">
                <a:solidFill>
                  <a:schemeClr val="bg1"/>
                </a:solidFill>
                <a:highlight>
                  <a:srgbClr val="1D1E20"/>
                </a:highlight>
                <a:latin typeface="TheSerif 6-SemiBold" panose="02000403000000000003" pitchFamily="2" charset="77"/>
                <a:ea typeface="Times New Roman"/>
                <a:cs typeface="Times New Roman"/>
                <a:sym typeface="Times New Roman"/>
              </a:rPr>
              <a:t>internacionales</a:t>
            </a:r>
            <a:endParaRPr lang="en-GB" b="1" dirty="0">
              <a:solidFill>
                <a:schemeClr val="bg1"/>
              </a:solidFill>
              <a:highlight>
                <a:srgbClr val="1D1E20"/>
              </a:highlight>
              <a:latin typeface="TheSerif 6-SemiBold" panose="02000403000000000003" pitchFamily="2" charset="77"/>
              <a:ea typeface="Times New Roman"/>
              <a:cs typeface="Times New Roman"/>
              <a:sym typeface="Times New Roman"/>
            </a:endParaRPr>
          </a:p>
        </p:txBody>
      </p:sp>
    </p:spTree>
    <p:extLst>
      <p:ext uri="{BB962C8B-B14F-4D97-AF65-F5344CB8AC3E}">
        <p14:creationId xmlns:p14="http://schemas.microsoft.com/office/powerpoint/2010/main" val="218096728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3088</TotalTime>
  <Words>1648</Words>
  <Application>Microsoft Macintosh PowerPoint</Application>
  <PresentationFormat>Presentación en pantalla (16:9)</PresentationFormat>
  <Paragraphs>389</Paragraphs>
  <Slides>17</Slides>
  <Notes>17</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17</vt:i4>
      </vt:variant>
    </vt:vector>
  </HeadingPairs>
  <TitlesOfParts>
    <vt:vector size="31" baseType="lpstr">
      <vt:lpstr>Arial</vt:lpstr>
      <vt:lpstr>Calibri</vt:lpstr>
      <vt:lpstr>TheSans 3-Light</vt:lpstr>
      <vt:lpstr>TheSans 4-SemiLight</vt:lpstr>
      <vt:lpstr>TheSans 5-Regular</vt:lpstr>
      <vt:lpstr>TheSans 8-ExtraBold</vt:lpstr>
      <vt:lpstr>TheSans 9-Black</vt:lpstr>
      <vt:lpstr>TheSerif 5-Regular Caps</vt:lpstr>
      <vt:lpstr>TheSerif 6-SemiBold</vt:lpstr>
      <vt:lpstr>TheSerif 7-Bold</vt:lpstr>
      <vt:lpstr>TheSerif 8-ExtraBold</vt:lpstr>
      <vt:lpstr>TheSerif 9-Black</vt:lpstr>
      <vt:lpstr>Times New Roman</vt:lpstr>
      <vt:lpstr>Simple Light</vt:lpstr>
      <vt:lpstr>Presentación de PowerPoint</vt:lpstr>
      <vt:lpstr>MARCO INSTITUCIONAL </vt:lpstr>
      <vt:lpstr>CONTEXTO INSTITUCIONAL</vt:lpstr>
      <vt:lpstr>OBJETIVOS</vt:lpstr>
      <vt:lpstr>DATA INSTITUCIONAL </vt:lpstr>
      <vt:lpstr>GESTIÓN</vt:lpstr>
      <vt:lpstr>GESTIÓN</vt:lpstr>
      <vt:lpstr>Presentación de PowerPoint</vt:lpstr>
      <vt:lpstr>Presentación de PowerPoint</vt:lpstr>
      <vt:lpstr>Presentación de PowerPoint</vt:lpstr>
      <vt:lpstr>Presentación de PowerPoint</vt:lpstr>
      <vt:lpstr>TIPOLOGÍA</vt:lpstr>
      <vt:lpstr>GESTIÓN DE CONVENIOS Y REDES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Diego Alonso Mendez Mora</cp:lastModifiedBy>
  <cp:revision>67</cp:revision>
  <dcterms:modified xsi:type="dcterms:W3CDTF">2025-06-13T13:03:25Z</dcterms:modified>
</cp:coreProperties>
</file>