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75C"/>
    <a:srgbClr val="5F9BD4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6"/>
    <p:restoredTop sz="96405"/>
  </p:normalViewPr>
  <p:slideViewPr>
    <p:cSldViewPr snapToGrid="0">
      <p:cViewPr varScale="1">
        <p:scale>
          <a:sx n="136" d="100"/>
          <a:sy n="136" d="100"/>
        </p:scale>
        <p:origin x="5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DDC8CB-DF5C-C8DE-E70D-0438CB98F4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09"/>
          <a:stretch/>
        </p:blipFill>
        <p:spPr>
          <a:xfrm>
            <a:off x="0" y="1"/>
            <a:ext cx="11703050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4441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62378" y="2261838"/>
            <a:ext cx="2150762" cy="45719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F4640F8-54BE-6898-1F3F-DB419D3EB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40" y="264513"/>
            <a:ext cx="3197213" cy="72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1312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8</cp:revision>
  <dcterms:created xsi:type="dcterms:W3CDTF">2024-01-08T16:42:04Z</dcterms:created>
  <dcterms:modified xsi:type="dcterms:W3CDTF">2024-09-06T16:23:41Z</dcterms:modified>
</cp:coreProperties>
</file>