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5F9BD4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03"/>
    <p:restoredTop sz="96405"/>
  </p:normalViewPr>
  <p:slideViewPr>
    <p:cSldViewPr snapToGrid="0">
      <p:cViewPr varScale="1">
        <p:scale>
          <a:sx n="136" d="100"/>
          <a:sy n="136" d="100"/>
        </p:scale>
        <p:origin x="5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03-09-24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E5D35E0-7843-91AD-0B9C-B09054F093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690"/>
          <a:stretch/>
        </p:blipFill>
        <p:spPr>
          <a:xfrm>
            <a:off x="0" y="-1"/>
            <a:ext cx="11703050" cy="6584952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0"/>
            <a:ext cx="6043613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0C67445-62E6-D0B3-2C36-373C77A7B1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15" y="368843"/>
            <a:ext cx="3472787" cy="786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1406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11</cp:revision>
  <dcterms:created xsi:type="dcterms:W3CDTF">2024-01-08T16:42:04Z</dcterms:created>
  <dcterms:modified xsi:type="dcterms:W3CDTF">2024-09-03T14:35:23Z</dcterms:modified>
</cp:coreProperties>
</file>