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9BD4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6405"/>
  </p:normalViewPr>
  <p:slideViewPr>
    <p:cSldViewPr snapToGrid="0">
      <p:cViewPr>
        <p:scale>
          <a:sx n="78" d="100"/>
          <a:sy n="78" d="100"/>
        </p:scale>
        <p:origin x="2680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7C6C345-2744-0AC7-DB7E-633CFB50E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8"/>
          <a:stretch/>
        </p:blipFill>
        <p:spPr>
          <a:xfrm>
            <a:off x="1" y="-16975"/>
            <a:ext cx="11703049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-16975"/>
            <a:ext cx="6043613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556953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703962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2441543" y="2849665"/>
            <a:ext cx="2150762" cy="45719"/>
          </a:xfrm>
          <a:prstGeom prst="rect">
            <a:avLst/>
          </a:prstGeom>
          <a:solidFill>
            <a:srgbClr val="5E9BD4"/>
          </a:solidFill>
          <a:ln>
            <a:solidFill>
              <a:srgbClr val="5E9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DF16C0F7-5D22-5AFE-F832-87D5A0B14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163" y="242015"/>
            <a:ext cx="3456051" cy="78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1312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14</cp:revision>
  <dcterms:created xsi:type="dcterms:W3CDTF">2024-01-08T16:42:04Z</dcterms:created>
  <dcterms:modified xsi:type="dcterms:W3CDTF">2024-08-09T14:28:53Z</dcterms:modified>
</cp:coreProperties>
</file>