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9B00"/>
    <a:srgbClr val="FCC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36" d="100"/>
          <a:sy n="136" d="100"/>
        </p:scale>
        <p:origin x="4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50CD4108-4E32-CD66-0C57-6CEF7FBF1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"/>
            <a:ext cx="11703972" cy="658443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0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61839"/>
            <a:ext cx="2150762" cy="45719"/>
          </a:xfrm>
          <a:prstGeom prst="rect">
            <a:avLst/>
          </a:prstGeom>
          <a:solidFill>
            <a:srgbClr val="C99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CFB6018-25FC-8F29-C188-E1D98317B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61" y="610611"/>
            <a:ext cx="3535405" cy="80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8</cp:revision>
  <dcterms:created xsi:type="dcterms:W3CDTF">2024-01-08T16:42:04Z</dcterms:created>
  <dcterms:modified xsi:type="dcterms:W3CDTF">2025-06-13T20:33:05Z</dcterms:modified>
</cp:coreProperties>
</file>