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5"/>
  </p:normalViewPr>
  <p:slideViewPr>
    <p:cSldViewPr snapToGrid="0">
      <p:cViewPr varScale="1">
        <p:scale>
          <a:sx n="109" d="100"/>
          <a:sy n="109" d="100"/>
        </p:scale>
        <p:origin x="192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C000752-2845-BAF0-4ACD-4ABAE50933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421"/>
            <a:ext cx="11703050" cy="658252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4F103B-78C4-CE19-E24C-579D4353AC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333"/>
          <a:stretch/>
        </p:blipFill>
        <p:spPr>
          <a:xfrm>
            <a:off x="429528" y="495946"/>
            <a:ext cx="3597353" cy="80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4128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9</cp:revision>
  <dcterms:created xsi:type="dcterms:W3CDTF">2024-01-08T16:42:04Z</dcterms:created>
  <dcterms:modified xsi:type="dcterms:W3CDTF">2024-08-09T14:00:29Z</dcterms:modified>
</cp:coreProperties>
</file>