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AFAA"/>
    <a:srgbClr val="00C4CE"/>
    <a:srgbClr val="827870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3" d="100"/>
          <a:sy n="133" d="100"/>
        </p:scale>
        <p:origin x="5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DE83-D3D6-ED28-74D3-7EC9A41BCF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3" b="-11823"/>
          <a:stretch/>
        </p:blipFill>
        <p:spPr>
          <a:xfrm>
            <a:off x="0" y="0"/>
            <a:ext cx="11703050" cy="741039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1006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B06301-824B-2156-E602-89865004C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34" y="360599"/>
            <a:ext cx="3519095" cy="79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4242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10</cp:revision>
  <dcterms:created xsi:type="dcterms:W3CDTF">2024-01-08T16:42:04Z</dcterms:created>
  <dcterms:modified xsi:type="dcterms:W3CDTF">2024-07-11T19:06:04Z</dcterms:modified>
</cp:coreProperties>
</file>