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7A84"/>
    <a:srgbClr val="01AFAA"/>
    <a:srgbClr val="00C4CE"/>
    <a:srgbClr val="827870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>
      <p:cViewPr varScale="1">
        <p:scale>
          <a:sx n="136" d="100"/>
          <a:sy n="136" d="100"/>
        </p:scale>
        <p:origin x="42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5999B3C-2A55-2869-90F4-9C2631ABA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92"/>
            <a:ext cx="11703049" cy="658296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1006"/>
            <a:ext cx="8497000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255427"/>
            <a:ext cx="2150762" cy="45719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E5E7FBD-E36D-EA8C-35ED-8020ADCBF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648" y="484089"/>
            <a:ext cx="3633537" cy="82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4134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9</cp:revision>
  <dcterms:created xsi:type="dcterms:W3CDTF">2024-01-08T16:42:04Z</dcterms:created>
  <dcterms:modified xsi:type="dcterms:W3CDTF">2024-07-11T20:38:06Z</dcterms:modified>
</cp:coreProperties>
</file>