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A17F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33" d="100"/>
          <a:sy n="133" d="100"/>
        </p:scale>
        <p:origin x="5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2BD1D1C-90A9-FB95-9064-DB62DAFE59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876"/>
          <a:stretch/>
        </p:blipFill>
        <p:spPr>
          <a:xfrm>
            <a:off x="0" y="-2421"/>
            <a:ext cx="11703050" cy="658252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0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64260"/>
            <a:ext cx="2150762" cy="45719"/>
          </a:xfrm>
          <a:prstGeom prst="rect">
            <a:avLst/>
          </a:prstGeom>
          <a:solidFill>
            <a:srgbClr val="1DA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F4EED0-1CAD-43FF-4CAA-505309A68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29" y="410560"/>
            <a:ext cx="3256841" cy="73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4091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María Loreto Arévalo Largo</cp:lastModifiedBy>
  <cp:revision>7</cp:revision>
  <dcterms:created xsi:type="dcterms:W3CDTF">2024-01-08T16:42:04Z</dcterms:created>
  <dcterms:modified xsi:type="dcterms:W3CDTF">2024-07-11T19:07:47Z</dcterms:modified>
</cp:coreProperties>
</file>