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1703050" cy="6584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2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>
      <p:cViewPr varScale="1">
        <p:scale>
          <a:sx n="136" d="100"/>
          <a:sy n="136" d="100"/>
        </p:scale>
        <p:origin x="42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2881" y="1077676"/>
            <a:ext cx="8777288" cy="2292538"/>
          </a:xfrm>
        </p:spPr>
        <p:txBody>
          <a:bodyPr anchor="b"/>
          <a:lstStyle>
            <a:lvl1pPr algn="ctr"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881" y="3458624"/>
            <a:ext cx="8777288" cy="1589838"/>
          </a:xfrm>
        </p:spPr>
        <p:txBody>
          <a:bodyPr/>
          <a:lstStyle>
            <a:lvl1pPr marL="0" indent="0" algn="ctr">
              <a:buNone/>
              <a:defRPr sz="2304"/>
            </a:lvl1pPr>
            <a:lvl2pPr marL="438866" indent="0" algn="ctr">
              <a:buNone/>
              <a:defRPr sz="1920"/>
            </a:lvl2pPr>
            <a:lvl3pPr marL="877733" indent="0" algn="ctr">
              <a:buNone/>
              <a:defRPr sz="1728"/>
            </a:lvl3pPr>
            <a:lvl4pPr marL="1316599" indent="0" algn="ctr">
              <a:buNone/>
              <a:defRPr sz="1536"/>
            </a:lvl4pPr>
            <a:lvl5pPr marL="1755465" indent="0" algn="ctr">
              <a:buNone/>
              <a:defRPr sz="1536"/>
            </a:lvl5pPr>
            <a:lvl6pPr marL="2194331" indent="0" algn="ctr">
              <a:buNone/>
              <a:defRPr sz="1536"/>
            </a:lvl6pPr>
            <a:lvl7pPr marL="2633198" indent="0" algn="ctr">
              <a:buNone/>
              <a:defRPr sz="1536"/>
            </a:lvl7pPr>
            <a:lvl8pPr marL="3072064" indent="0" algn="ctr">
              <a:buNone/>
              <a:defRPr sz="1536"/>
            </a:lvl8pPr>
            <a:lvl9pPr marL="3510930" indent="0" algn="ctr">
              <a:buNone/>
              <a:defRPr sz="1536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8407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277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74995" y="350587"/>
            <a:ext cx="2523470" cy="5580441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585" y="350587"/>
            <a:ext cx="7424122" cy="5580441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712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3556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489" y="1641665"/>
            <a:ext cx="10093881" cy="2739156"/>
          </a:xfrm>
        </p:spPr>
        <p:txBody>
          <a:bodyPr anchor="b"/>
          <a:lstStyle>
            <a:lvl1pPr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8489" y="4406735"/>
            <a:ext cx="10093881" cy="1440457"/>
          </a:xfrm>
        </p:spPr>
        <p:txBody>
          <a:bodyPr/>
          <a:lstStyle>
            <a:lvl1pPr marL="0" indent="0">
              <a:buNone/>
              <a:defRPr sz="2304">
                <a:solidFill>
                  <a:schemeClr val="tx1">
                    <a:tint val="75000"/>
                  </a:schemeClr>
                </a:solidFill>
              </a:defRPr>
            </a:lvl1pPr>
            <a:lvl2pPr marL="438866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877733" indent="0">
              <a:buNone/>
              <a:defRPr sz="1728">
                <a:solidFill>
                  <a:schemeClr val="tx1">
                    <a:tint val="75000"/>
                  </a:schemeClr>
                </a:solidFill>
              </a:defRPr>
            </a:lvl3pPr>
            <a:lvl4pPr marL="1316599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4pPr>
            <a:lvl5pPr marL="1755465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5pPr>
            <a:lvl6pPr marL="2194331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6pPr>
            <a:lvl7pPr marL="2633198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7pPr>
            <a:lvl8pPr marL="3072064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8pPr>
            <a:lvl9pPr marL="3510930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4572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4585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24669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6308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350588"/>
            <a:ext cx="10093881" cy="127278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110" y="1614228"/>
            <a:ext cx="4950938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6110" y="2405336"/>
            <a:ext cx="4950938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24669" y="1614228"/>
            <a:ext cx="4975321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24669" y="2405336"/>
            <a:ext cx="4975321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688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6276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2071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5321" y="948111"/>
            <a:ext cx="5924669" cy="4679583"/>
          </a:xfrm>
        </p:spPr>
        <p:txBody>
          <a:bodyPr/>
          <a:lstStyle>
            <a:lvl1pPr>
              <a:defRPr sz="3072"/>
            </a:lvl1pPr>
            <a:lvl2pPr>
              <a:defRPr sz="2688"/>
            </a:lvl2pPr>
            <a:lvl3pPr>
              <a:defRPr sz="2304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899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5321" y="948111"/>
            <a:ext cx="5924669" cy="4679583"/>
          </a:xfrm>
        </p:spPr>
        <p:txBody>
          <a:bodyPr anchor="t"/>
          <a:lstStyle>
            <a:lvl1pPr marL="0" indent="0">
              <a:buNone/>
              <a:defRPr sz="3072"/>
            </a:lvl1pPr>
            <a:lvl2pPr marL="438866" indent="0">
              <a:buNone/>
              <a:defRPr sz="2688"/>
            </a:lvl2pPr>
            <a:lvl3pPr marL="877733" indent="0">
              <a:buNone/>
              <a:defRPr sz="2304"/>
            </a:lvl3pPr>
            <a:lvl4pPr marL="1316599" indent="0">
              <a:buNone/>
              <a:defRPr sz="1920"/>
            </a:lvl4pPr>
            <a:lvl5pPr marL="1755465" indent="0">
              <a:buNone/>
              <a:defRPr sz="1920"/>
            </a:lvl5pPr>
            <a:lvl6pPr marL="2194331" indent="0">
              <a:buNone/>
              <a:defRPr sz="1920"/>
            </a:lvl6pPr>
            <a:lvl7pPr marL="2633198" indent="0">
              <a:buNone/>
              <a:defRPr sz="1920"/>
            </a:lvl7pPr>
            <a:lvl8pPr marL="3072064" indent="0">
              <a:buNone/>
              <a:defRPr sz="1920"/>
            </a:lvl8pPr>
            <a:lvl9pPr marL="3510930" indent="0">
              <a:buNone/>
              <a:defRPr sz="192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92651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4585" y="350588"/>
            <a:ext cx="10093881" cy="12727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585" y="1752938"/>
            <a:ext cx="10093881" cy="4178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585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76636" y="6103273"/>
            <a:ext cx="3949779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279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094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77733" rtl="0" eaLnBrk="1" latinLnBrk="0" hangingPunct="1">
        <a:lnSpc>
          <a:spcPct val="90000"/>
        </a:lnSpc>
        <a:spcBef>
          <a:spcPct val="0"/>
        </a:spcBef>
        <a:buNone/>
        <a:defRPr sz="42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433" indent="-219433" algn="l" defTabSz="877733" rtl="0" eaLnBrk="1" latinLnBrk="0" hangingPunct="1">
        <a:lnSpc>
          <a:spcPct val="90000"/>
        </a:lnSpc>
        <a:spcBef>
          <a:spcPts val="960"/>
        </a:spcBef>
        <a:buFont typeface="Arial" panose="020B0604020202020204" pitchFamily="34" charset="0"/>
        <a:buChar char="•"/>
        <a:defRPr sz="2688" kern="1200">
          <a:solidFill>
            <a:schemeClr val="tx1"/>
          </a:solidFill>
          <a:latin typeface="+mn-lt"/>
          <a:ea typeface="+mn-ea"/>
          <a:cs typeface="+mn-cs"/>
        </a:defRPr>
      </a:lvl1pPr>
      <a:lvl2pPr marL="658299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2304" kern="1200">
          <a:solidFill>
            <a:schemeClr val="tx1"/>
          </a:solidFill>
          <a:latin typeface="+mn-lt"/>
          <a:ea typeface="+mn-ea"/>
          <a:cs typeface="+mn-cs"/>
        </a:defRPr>
      </a:lvl2pPr>
      <a:lvl3pPr marL="1097166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536032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974898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413765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852631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291497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730363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1pPr>
      <a:lvl2pPr marL="438866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2pPr>
      <a:lvl3pPr marL="877733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3pPr>
      <a:lvl4pPr marL="1316599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755465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194331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633198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072064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51093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41621BAA-213A-AD7A-85E3-EF755FFFEF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34" b="15401"/>
          <a:stretch/>
        </p:blipFill>
        <p:spPr>
          <a:xfrm>
            <a:off x="0" y="11362"/>
            <a:ext cx="11743578" cy="658495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2BC58F5-9EB5-7256-88DC-145B1077F1A6}"/>
              </a:ext>
            </a:extLst>
          </p:cNvPr>
          <p:cNvSpPr/>
          <p:nvPr/>
        </p:nvSpPr>
        <p:spPr>
          <a:xfrm>
            <a:off x="0" y="0"/>
            <a:ext cx="8497000" cy="65849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CF5A826-FE67-D906-5DB2-BB9BB72AE466}"/>
              </a:ext>
            </a:extLst>
          </p:cNvPr>
          <p:cNvSpPr/>
          <p:nvPr/>
        </p:nvSpPr>
        <p:spPr>
          <a:xfrm>
            <a:off x="381163" y="2799558"/>
            <a:ext cx="811583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SIMULADO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88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3D92D21-B573-63BA-E1C6-A34E4B605197}"/>
              </a:ext>
            </a:extLst>
          </p:cNvPr>
          <p:cNvSpPr txBox="1"/>
          <p:nvPr/>
        </p:nvSpPr>
        <p:spPr>
          <a:xfrm>
            <a:off x="381163" y="1946567"/>
            <a:ext cx="39479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B899A92-7AD1-5DBE-6D0A-4F32C214E51F}"/>
              </a:ext>
            </a:extLst>
          </p:cNvPr>
          <p:cNvSpPr/>
          <p:nvPr/>
        </p:nvSpPr>
        <p:spPr>
          <a:xfrm>
            <a:off x="3071804" y="2020544"/>
            <a:ext cx="2150762" cy="45719"/>
          </a:xfrm>
          <a:prstGeom prst="rect">
            <a:avLst/>
          </a:prstGeom>
          <a:solidFill>
            <a:srgbClr val="ED2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CF95B20-B256-F2B5-DA5D-CC5257C0AC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320" y="330850"/>
            <a:ext cx="3491423" cy="79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776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</TotalTime>
  <Words>4</Words>
  <Application>Microsoft Macintosh PowerPoint</Application>
  <PresentationFormat>Personalizado</PresentationFormat>
  <Paragraphs>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7</cp:revision>
  <dcterms:created xsi:type="dcterms:W3CDTF">2024-01-08T16:42:04Z</dcterms:created>
  <dcterms:modified xsi:type="dcterms:W3CDTF">2024-07-11T20:33:24Z</dcterms:modified>
</cp:coreProperties>
</file>