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1AFAA"/>
    <a:srgbClr val="00C4CE"/>
    <a:srgbClr val="827870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33" d="100"/>
          <a:sy n="133" d="100"/>
        </p:scale>
        <p:origin x="5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EC3D31F-A21E-795B-E1F5-8B63FFB982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78" b="7790"/>
          <a:stretch/>
        </p:blipFill>
        <p:spPr>
          <a:xfrm>
            <a:off x="-5350" y="-1"/>
            <a:ext cx="11708400" cy="658394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-1" y="1006"/>
            <a:ext cx="8817429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71804" y="2255427"/>
            <a:ext cx="2150762" cy="45719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F028FBD-8FB2-EAC2-846C-8ADE02A43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163" y="319349"/>
            <a:ext cx="3570681" cy="80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4267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María Loreto Arévalo Largo</cp:lastModifiedBy>
  <cp:revision>12</cp:revision>
  <dcterms:created xsi:type="dcterms:W3CDTF">2024-01-08T16:42:04Z</dcterms:created>
  <dcterms:modified xsi:type="dcterms:W3CDTF">2024-07-11T19:13:16Z</dcterms:modified>
</cp:coreProperties>
</file>