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B8F"/>
    <a:srgbClr val="5E9BD4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03"/>
    <p:restoredTop sz="96405"/>
  </p:normalViewPr>
  <p:slideViewPr>
    <p:cSldViewPr snapToGrid="0">
      <p:cViewPr varScale="1">
        <p:scale>
          <a:sx n="136" d="100"/>
          <a:sy n="136" d="100"/>
        </p:scale>
        <p:origin x="5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27CA20-C4A1-AD80-F689-DC6A9C4ED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10" b="7544"/>
          <a:stretch/>
        </p:blipFill>
        <p:spPr>
          <a:xfrm>
            <a:off x="0" y="-16974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-16975"/>
            <a:ext cx="6043613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35605" y="2261838"/>
            <a:ext cx="2150762" cy="45719"/>
          </a:xfrm>
          <a:prstGeom prst="rect">
            <a:avLst/>
          </a:prstGeom>
          <a:solidFill>
            <a:srgbClr val="636B8F"/>
          </a:solidFill>
          <a:ln>
            <a:solidFill>
              <a:srgbClr val="5E9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C4E08B-F05F-F8BD-307B-DF58D6997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40" y="240987"/>
            <a:ext cx="3197213" cy="72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1320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14</cp:revision>
  <dcterms:created xsi:type="dcterms:W3CDTF">2024-01-08T16:42:04Z</dcterms:created>
  <dcterms:modified xsi:type="dcterms:W3CDTF">2024-09-06T15:04:47Z</dcterms:modified>
</cp:coreProperties>
</file>